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6"/>
  </p:notesMasterIdLst>
  <p:sldIdLst>
    <p:sldId id="412" r:id="rId2"/>
    <p:sldId id="433" r:id="rId3"/>
    <p:sldId id="434" r:id="rId4"/>
    <p:sldId id="435" r:id="rId5"/>
    <p:sldId id="436" r:id="rId6"/>
    <p:sldId id="437" r:id="rId7"/>
    <p:sldId id="440" r:id="rId8"/>
    <p:sldId id="261" r:id="rId9"/>
    <p:sldId id="263" r:id="rId10"/>
    <p:sldId id="324" r:id="rId11"/>
    <p:sldId id="414" r:id="rId12"/>
    <p:sldId id="415" r:id="rId13"/>
    <p:sldId id="270" r:id="rId14"/>
    <p:sldId id="272" r:id="rId15"/>
    <p:sldId id="381" r:id="rId16"/>
    <p:sldId id="383" r:id="rId17"/>
    <p:sldId id="384" r:id="rId18"/>
    <p:sldId id="379" r:id="rId19"/>
    <p:sldId id="396" r:id="rId20"/>
    <p:sldId id="371" r:id="rId21"/>
    <p:sldId id="444" r:id="rId22"/>
    <p:sldId id="385" r:id="rId23"/>
    <p:sldId id="387" r:id="rId24"/>
    <p:sldId id="386" r:id="rId25"/>
    <p:sldId id="391" r:id="rId26"/>
    <p:sldId id="417" r:id="rId27"/>
    <p:sldId id="278" r:id="rId28"/>
    <p:sldId id="284" r:id="rId29"/>
    <p:sldId id="285" r:id="rId30"/>
    <p:sldId id="286" r:id="rId31"/>
    <p:sldId id="291" r:id="rId32"/>
    <p:sldId id="442" r:id="rId33"/>
    <p:sldId id="312" r:id="rId34"/>
    <p:sldId id="314" r:id="rId35"/>
    <p:sldId id="315" r:id="rId36"/>
    <p:sldId id="316" r:id="rId37"/>
    <p:sldId id="317" r:id="rId38"/>
    <p:sldId id="318" r:id="rId39"/>
    <p:sldId id="420" r:id="rId40"/>
    <p:sldId id="421" r:id="rId41"/>
    <p:sldId id="422" r:id="rId42"/>
    <p:sldId id="423" r:id="rId43"/>
    <p:sldId id="424" r:id="rId44"/>
    <p:sldId id="443" r:id="rId45"/>
  </p:sldIdLst>
  <p:sldSz cx="9144000" cy="6858000" type="screen4x3"/>
  <p:notesSz cx="6858000" cy="9144000"/>
  <p:defaultTextStyle>
    <a:defPPr>
      <a:defRPr lang="zh-CN"/>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幼圆"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幼圆"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幼圆"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幼圆"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幼圆"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幼圆"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幼圆"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幼圆"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幼圆" panose="02010509060101010101" pitchFamily="49" charset="-122"/>
        <a:cs typeface="+mn-cs"/>
      </a:defRPr>
    </a:lvl9pPr>
  </p:defaultTextStyle>
  <p:extLst>
    <p:ext uri="{EFAFB233-063F-42B5-8137-9DF3F51BA10A}">
      <p15:sldGuideLst xmlns:p15="http://schemas.microsoft.com/office/powerpoint/2012/main">
        <p15:guide id="1" orient="horz" pos="2069">
          <p15:clr>
            <a:srgbClr val="A4A3A4"/>
          </p15:clr>
        </p15:guide>
        <p15:guide id="2" pos="7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99FFCC"/>
    <a:srgbClr val="FF99CC"/>
    <a:srgbClr val="FFCCCC"/>
    <a:srgbClr val="0099CC"/>
    <a:srgbClr val="00FF00"/>
    <a:srgbClr val="D6009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6" autoAdjust="0"/>
    <p:restoredTop sz="94794" autoAdjust="0"/>
  </p:normalViewPr>
  <p:slideViewPr>
    <p:cSldViewPr>
      <p:cViewPr varScale="1">
        <p:scale>
          <a:sx n="82" d="100"/>
          <a:sy n="82" d="100"/>
        </p:scale>
        <p:origin x="1507" y="72"/>
      </p:cViewPr>
      <p:guideLst>
        <p:guide orient="horz" pos="2069"/>
        <p:guide pos="7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18" Type="http://schemas.openxmlformats.org/officeDocument/2006/relationships/image" Target="../media/image94.emf"/><Relationship Id="rId26" Type="http://schemas.openxmlformats.org/officeDocument/2006/relationships/image" Target="../media/image102.emf"/><Relationship Id="rId3" Type="http://schemas.openxmlformats.org/officeDocument/2006/relationships/image" Target="../media/image79.emf"/><Relationship Id="rId21" Type="http://schemas.openxmlformats.org/officeDocument/2006/relationships/image" Target="../media/image97.emf"/><Relationship Id="rId7" Type="http://schemas.openxmlformats.org/officeDocument/2006/relationships/image" Target="../media/image83.emf"/><Relationship Id="rId12" Type="http://schemas.openxmlformats.org/officeDocument/2006/relationships/image" Target="../media/image88.emf"/><Relationship Id="rId17" Type="http://schemas.openxmlformats.org/officeDocument/2006/relationships/image" Target="../media/image93.emf"/><Relationship Id="rId25" Type="http://schemas.openxmlformats.org/officeDocument/2006/relationships/image" Target="../media/image101.emf"/><Relationship Id="rId33" Type="http://schemas.openxmlformats.org/officeDocument/2006/relationships/image" Target="../media/image109.wmf"/><Relationship Id="rId2" Type="http://schemas.openxmlformats.org/officeDocument/2006/relationships/image" Target="../media/image78.emf"/><Relationship Id="rId16" Type="http://schemas.openxmlformats.org/officeDocument/2006/relationships/image" Target="../media/image92.emf"/><Relationship Id="rId20" Type="http://schemas.openxmlformats.org/officeDocument/2006/relationships/image" Target="../media/image96.emf"/><Relationship Id="rId29" Type="http://schemas.openxmlformats.org/officeDocument/2006/relationships/image" Target="../media/image105.emf"/><Relationship Id="rId1" Type="http://schemas.openxmlformats.org/officeDocument/2006/relationships/image" Target="../media/image77.emf"/><Relationship Id="rId6" Type="http://schemas.openxmlformats.org/officeDocument/2006/relationships/image" Target="../media/image82.emf"/><Relationship Id="rId11" Type="http://schemas.openxmlformats.org/officeDocument/2006/relationships/image" Target="../media/image87.emf"/><Relationship Id="rId24" Type="http://schemas.openxmlformats.org/officeDocument/2006/relationships/image" Target="../media/image100.emf"/><Relationship Id="rId32" Type="http://schemas.openxmlformats.org/officeDocument/2006/relationships/image" Target="../media/image108.emf"/><Relationship Id="rId5" Type="http://schemas.openxmlformats.org/officeDocument/2006/relationships/image" Target="../media/image81.emf"/><Relationship Id="rId15" Type="http://schemas.openxmlformats.org/officeDocument/2006/relationships/image" Target="../media/image91.emf"/><Relationship Id="rId23" Type="http://schemas.openxmlformats.org/officeDocument/2006/relationships/image" Target="../media/image99.emf"/><Relationship Id="rId28" Type="http://schemas.openxmlformats.org/officeDocument/2006/relationships/image" Target="../media/image104.emf"/><Relationship Id="rId10" Type="http://schemas.openxmlformats.org/officeDocument/2006/relationships/image" Target="../media/image86.emf"/><Relationship Id="rId19" Type="http://schemas.openxmlformats.org/officeDocument/2006/relationships/image" Target="../media/image95.emf"/><Relationship Id="rId31" Type="http://schemas.openxmlformats.org/officeDocument/2006/relationships/image" Target="../media/image107.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0.emf"/><Relationship Id="rId22" Type="http://schemas.openxmlformats.org/officeDocument/2006/relationships/image" Target="../media/image98.emf"/><Relationship Id="rId27" Type="http://schemas.openxmlformats.org/officeDocument/2006/relationships/image" Target="../media/image103.emf"/><Relationship Id="rId30" Type="http://schemas.openxmlformats.org/officeDocument/2006/relationships/image" Target="../media/image106.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22.emf"/><Relationship Id="rId3" Type="http://schemas.openxmlformats.org/officeDocument/2006/relationships/image" Target="../media/image112.emf"/><Relationship Id="rId7" Type="http://schemas.openxmlformats.org/officeDocument/2006/relationships/image" Target="../media/image116.emf"/><Relationship Id="rId12" Type="http://schemas.openxmlformats.org/officeDocument/2006/relationships/image" Target="../media/image121.emf"/><Relationship Id="rId2" Type="http://schemas.openxmlformats.org/officeDocument/2006/relationships/image" Target="../media/image111.emf"/><Relationship Id="rId1" Type="http://schemas.openxmlformats.org/officeDocument/2006/relationships/image" Target="../media/image110.emf"/><Relationship Id="rId6" Type="http://schemas.openxmlformats.org/officeDocument/2006/relationships/image" Target="../media/image115.emf"/><Relationship Id="rId11" Type="http://schemas.openxmlformats.org/officeDocument/2006/relationships/image" Target="../media/image120.emf"/><Relationship Id="rId5" Type="http://schemas.openxmlformats.org/officeDocument/2006/relationships/image" Target="../media/image114.emf"/><Relationship Id="rId10" Type="http://schemas.openxmlformats.org/officeDocument/2006/relationships/image" Target="../media/image119.emf"/><Relationship Id="rId4" Type="http://schemas.openxmlformats.org/officeDocument/2006/relationships/image" Target="../media/image113.emf"/><Relationship Id="rId9" Type="http://schemas.openxmlformats.org/officeDocument/2006/relationships/image" Target="../media/image11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 Id="rId4" Type="http://schemas.openxmlformats.org/officeDocument/2006/relationships/image" Target="../media/image12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image" Target="../media/image12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image" Target="../media/image130.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image" Target="../media/image144.emf"/><Relationship Id="rId18" Type="http://schemas.openxmlformats.org/officeDocument/2006/relationships/image" Target="../media/image149.emf"/><Relationship Id="rId3" Type="http://schemas.openxmlformats.org/officeDocument/2006/relationships/image" Target="../media/image134.emf"/><Relationship Id="rId21" Type="http://schemas.openxmlformats.org/officeDocument/2006/relationships/image" Target="../media/image152.emf"/><Relationship Id="rId7" Type="http://schemas.openxmlformats.org/officeDocument/2006/relationships/image" Target="../media/image138.emf"/><Relationship Id="rId12" Type="http://schemas.openxmlformats.org/officeDocument/2006/relationships/image" Target="../media/image143.emf"/><Relationship Id="rId17" Type="http://schemas.openxmlformats.org/officeDocument/2006/relationships/image" Target="../media/image148.emf"/><Relationship Id="rId2" Type="http://schemas.openxmlformats.org/officeDocument/2006/relationships/image" Target="../media/image133.emf"/><Relationship Id="rId16" Type="http://schemas.openxmlformats.org/officeDocument/2006/relationships/image" Target="../media/image147.emf"/><Relationship Id="rId20" Type="http://schemas.openxmlformats.org/officeDocument/2006/relationships/image" Target="../media/image151.emf"/><Relationship Id="rId1" Type="http://schemas.openxmlformats.org/officeDocument/2006/relationships/image" Target="../media/image132.emf"/><Relationship Id="rId6" Type="http://schemas.openxmlformats.org/officeDocument/2006/relationships/image" Target="../media/image137.emf"/><Relationship Id="rId11" Type="http://schemas.openxmlformats.org/officeDocument/2006/relationships/image" Target="../media/image142.emf"/><Relationship Id="rId5" Type="http://schemas.openxmlformats.org/officeDocument/2006/relationships/image" Target="../media/image136.emf"/><Relationship Id="rId15" Type="http://schemas.openxmlformats.org/officeDocument/2006/relationships/image" Target="../media/image146.emf"/><Relationship Id="rId10" Type="http://schemas.openxmlformats.org/officeDocument/2006/relationships/image" Target="../media/image141.emf"/><Relationship Id="rId19" Type="http://schemas.openxmlformats.org/officeDocument/2006/relationships/image" Target="../media/image150.emf"/><Relationship Id="rId4" Type="http://schemas.openxmlformats.org/officeDocument/2006/relationships/image" Target="../media/image135.emf"/><Relationship Id="rId9" Type="http://schemas.openxmlformats.org/officeDocument/2006/relationships/image" Target="../media/image140.emf"/><Relationship Id="rId14" Type="http://schemas.openxmlformats.org/officeDocument/2006/relationships/image" Target="../media/image145.emf"/><Relationship Id="rId22" Type="http://schemas.openxmlformats.org/officeDocument/2006/relationships/image" Target="../media/image153.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image" Target="../media/image166.emf"/><Relationship Id="rId18" Type="http://schemas.openxmlformats.org/officeDocument/2006/relationships/image" Target="../media/image171.emf"/><Relationship Id="rId26" Type="http://schemas.openxmlformats.org/officeDocument/2006/relationships/image" Target="../media/image179.emf"/><Relationship Id="rId3" Type="http://schemas.openxmlformats.org/officeDocument/2006/relationships/image" Target="../media/image156.emf"/><Relationship Id="rId21" Type="http://schemas.openxmlformats.org/officeDocument/2006/relationships/image" Target="../media/image174.emf"/><Relationship Id="rId34" Type="http://schemas.openxmlformats.org/officeDocument/2006/relationships/image" Target="../media/image187.emf"/><Relationship Id="rId7" Type="http://schemas.openxmlformats.org/officeDocument/2006/relationships/image" Target="../media/image160.emf"/><Relationship Id="rId12" Type="http://schemas.openxmlformats.org/officeDocument/2006/relationships/image" Target="../media/image165.emf"/><Relationship Id="rId17" Type="http://schemas.openxmlformats.org/officeDocument/2006/relationships/image" Target="../media/image170.emf"/><Relationship Id="rId25" Type="http://schemas.openxmlformats.org/officeDocument/2006/relationships/image" Target="../media/image178.emf"/><Relationship Id="rId33" Type="http://schemas.openxmlformats.org/officeDocument/2006/relationships/image" Target="../media/image186.emf"/><Relationship Id="rId2" Type="http://schemas.openxmlformats.org/officeDocument/2006/relationships/image" Target="../media/image155.emf"/><Relationship Id="rId16" Type="http://schemas.openxmlformats.org/officeDocument/2006/relationships/image" Target="../media/image169.emf"/><Relationship Id="rId20" Type="http://schemas.openxmlformats.org/officeDocument/2006/relationships/image" Target="../media/image173.emf"/><Relationship Id="rId29" Type="http://schemas.openxmlformats.org/officeDocument/2006/relationships/image" Target="../media/image182.emf"/><Relationship Id="rId1" Type="http://schemas.openxmlformats.org/officeDocument/2006/relationships/image" Target="../media/image154.emf"/><Relationship Id="rId6" Type="http://schemas.openxmlformats.org/officeDocument/2006/relationships/image" Target="../media/image159.emf"/><Relationship Id="rId11" Type="http://schemas.openxmlformats.org/officeDocument/2006/relationships/image" Target="../media/image164.emf"/><Relationship Id="rId24" Type="http://schemas.openxmlformats.org/officeDocument/2006/relationships/image" Target="../media/image177.emf"/><Relationship Id="rId32" Type="http://schemas.openxmlformats.org/officeDocument/2006/relationships/image" Target="../media/image185.emf"/><Relationship Id="rId5" Type="http://schemas.openxmlformats.org/officeDocument/2006/relationships/image" Target="../media/image158.emf"/><Relationship Id="rId15" Type="http://schemas.openxmlformats.org/officeDocument/2006/relationships/image" Target="../media/image168.emf"/><Relationship Id="rId23" Type="http://schemas.openxmlformats.org/officeDocument/2006/relationships/image" Target="../media/image176.emf"/><Relationship Id="rId28" Type="http://schemas.openxmlformats.org/officeDocument/2006/relationships/image" Target="../media/image181.emf"/><Relationship Id="rId10" Type="http://schemas.openxmlformats.org/officeDocument/2006/relationships/image" Target="../media/image163.emf"/><Relationship Id="rId19" Type="http://schemas.openxmlformats.org/officeDocument/2006/relationships/image" Target="../media/image172.emf"/><Relationship Id="rId31" Type="http://schemas.openxmlformats.org/officeDocument/2006/relationships/image" Target="../media/image184.emf"/><Relationship Id="rId4" Type="http://schemas.openxmlformats.org/officeDocument/2006/relationships/image" Target="../media/image157.emf"/><Relationship Id="rId9" Type="http://schemas.openxmlformats.org/officeDocument/2006/relationships/image" Target="../media/image162.emf"/><Relationship Id="rId14" Type="http://schemas.openxmlformats.org/officeDocument/2006/relationships/image" Target="../media/image167.emf"/><Relationship Id="rId22" Type="http://schemas.openxmlformats.org/officeDocument/2006/relationships/image" Target="../media/image175.emf"/><Relationship Id="rId27" Type="http://schemas.openxmlformats.org/officeDocument/2006/relationships/image" Target="../media/image180.emf"/><Relationship Id="rId30" Type="http://schemas.openxmlformats.org/officeDocument/2006/relationships/image" Target="../media/image183.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image" Target="../media/image18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image" Target="../media/image190.emf"/><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s>
</file>

<file path=ppt/drawings/_rels/vmlDrawing19.vml.rels><?xml version="1.0" encoding="UTF-8" standalone="yes"?>
<Relationships xmlns="http://schemas.openxmlformats.org/package/2006/relationships"><Relationship Id="rId13" Type="http://schemas.openxmlformats.org/officeDocument/2006/relationships/image" Target="../media/image210.emf"/><Relationship Id="rId18" Type="http://schemas.openxmlformats.org/officeDocument/2006/relationships/image" Target="../media/image215.emf"/><Relationship Id="rId26" Type="http://schemas.openxmlformats.org/officeDocument/2006/relationships/image" Target="../media/image223.emf"/><Relationship Id="rId39" Type="http://schemas.openxmlformats.org/officeDocument/2006/relationships/image" Target="../media/image236.emf"/><Relationship Id="rId21" Type="http://schemas.openxmlformats.org/officeDocument/2006/relationships/image" Target="../media/image218.emf"/><Relationship Id="rId34" Type="http://schemas.openxmlformats.org/officeDocument/2006/relationships/image" Target="../media/image231.emf"/><Relationship Id="rId42" Type="http://schemas.openxmlformats.org/officeDocument/2006/relationships/image" Target="../media/image239.emf"/><Relationship Id="rId47" Type="http://schemas.openxmlformats.org/officeDocument/2006/relationships/image" Target="../media/image244.emf"/><Relationship Id="rId50" Type="http://schemas.openxmlformats.org/officeDocument/2006/relationships/image" Target="../media/image247.emf"/><Relationship Id="rId55" Type="http://schemas.openxmlformats.org/officeDocument/2006/relationships/image" Target="../media/image252.emf"/><Relationship Id="rId7" Type="http://schemas.openxmlformats.org/officeDocument/2006/relationships/image" Target="../media/image204.emf"/><Relationship Id="rId12" Type="http://schemas.openxmlformats.org/officeDocument/2006/relationships/image" Target="../media/image209.emf"/><Relationship Id="rId17" Type="http://schemas.openxmlformats.org/officeDocument/2006/relationships/image" Target="../media/image214.emf"/><Relationship Id="rId25" Type="http://schemas.openxmlformats.org/officeDocument/2006/relationships/image" Target="../media/image222.emf"/><Relationship Id="rId33" Type="http://schemas.openxmlformats.org/officeDocument/2006/relationships/image" Target="../media/image230.emf"/><Relationship Id="rId38" Type="http://schemas.openxmlformats.org/officeDocument/2006/relationships/image" Target="../media/image235.emf"/><Relationship Id="rId46" Type="http://schemas.openxmlformats.org/officeDocument/2006/relationships/image" Target="../media/image243.emf"/><Relationship Id="rId2" Type="http://schemas.openxmlformats.org/officeDocument/2006/relationships/image" Target="../media/image199.emf"/><Relationship Id="rId16" Type="http://schemas.openxmlformats.org/officeDocument/2006/relationships/image" Target="../media/image213.emf"/><Relationship Id="rId20" Type="http://schemas.openxmlformats.org/officeDocument/2006/relationships/image" Target="../media/image217.emf"/><Relationship Id="rId29" Type="http://schemas.openxmlformats.org/officeDocument/2006/relationships/image" Target="../media/image226.emf"/><Relationship Id="rId41" Type="http://schemas.openxmlformats.org/officeDocument/2006/relationships/image" Target="../media/image238.emf"/><Relationship Id="rId54" Type="http://schemas.openxmlformats.org/officeDocument/2006/relationships/image" Target="../media/image251.emf"/><Relationship Id="rId1" Type="http://schemas.openxmlformats.org/officeDocument/2006/relationships/image" Target="../media/image198.emf"/><Relationship Id="rId6" Type="http://schemas.openxmlformats.org/officeDocument/2006/relationships/image" Target="../media/image203.emf"/><Relationship Id="rId11" Type="http://schemas.openxmlformats.org/officeDocument/2006/relationships/image" Target="../media/image208.emf"/><Relationship Id="rId24" Type="http://schemas.openxmlformats.org/officeDocument/2006/relationships/image" Target="../media/image221.emf"/><Relationship Id="rId32" Type="http://schemas.openxmlformats.org/officeDocument/2006/relationships/image" Target="../media/image229.emf"/><Relationship Id="rId37" Type="http://schemas.openxmlformats.org/officeDocument/2006/relationships/image" Target="../media/image234.emf"/><Relationship Id="rId40" Type="http://schemas.openxmlformats.org/officeDocument/2006/relationships/image" Target="../media/image237.emf"/><Relationship Id="rId45" Type="http://schemas.openxmlformats.org/officeDocument/2006/relationships/image" Target="../media/image242.emf"/><Relationship Id="rId53" Type="http://schemas.openxmlformats.org/officeDocument/2006/relationships/image" Target="../media/image250.emf"/><Relationship Id="rId5" Type="http://schemas.openxmlformats.org/officeDocument/2006/relationships/image" Target="../media/image202.emf"/><Relationship Id="rId15" Type="http://schemas.openxmlformats.org/officeDocument/2006/relationships/image" Target="../media/image212.emf"/><Relationship Id="rId23" Type="http://schemas.openxmlformats.org/officeDocument/2006/relationships/image" Target="../media/image220.emf"/><Relationship Id="rId28" Type="http://schemas.openxmlformats.org/officeDocument/2006/relationships/image" Target="../media/image225.emf"/><Relationship Id="rId36" Type="http://schemas.openxmlformats.org/officeDocument/2006/relationships/image" Target="../media/image233.emf"/><Relationship Id="rId49" Type="http://schemas.openxmlformats.org/officeDocument/2006/relationships/image" Target="../media/image246.emf"/><Relationship Id="rId10" Type="http://schemas.openxmlformats.org/officeDocument/2006/relationships/image" Target="../media/image207.emf"/><Relationship Id="rId19" Type="http://schemas.openxmlformats.org/officeDocument/2006/relationships/image" Target="../media/image216.emf"/><Relationship Id="rId31" Type="http://schemas.openxmlformats.org/officeDocument/2006/relationships/image" Target="../media/image228.emf"/><Relationship Id="rId44" Type="http://schemas.openxmlformats.org/officeDocument/2006/relationships/image" Target="../media/image241.emf"/><Relationship Id="rId52" Type="http://schemas.openxmlformats.org/officeDocument/2006/relationships/image" Target="../media/image249.emf"/><Relationship Id="rId4" Type="http://schemas.openxmlformats.org/officeDocument/2006/relationships/image" Target="../media/image201.emf"/><Relationship Id="rId9" Type="http://schemas.openxmlformats.org/officeDocument/2006/relationships/image" Target="../media/image206.emf"/><Relationship Id="rId14" Type="http://schemas.openxmlformats.org/officeDocument/2006/relationships/image" Target="../media/image211.emf"/><Relationship Id="rId22" Type="http://schemas.openxmlformats.org/officeDocument/2006/relationships/image" Target="../media/image219.emf"/><Relationship Id="rId27" Type="http://schemas.openxmlformats.org/officeDocument/2006/relationships/image" Target="../media/image224.emf"/><Relationship Id="rId30" Type="http://schemas.openxmlformats.org/officeDocument/2006/relationships/image" Target="../media/image227.emf"/><Relationship Id="rId35" Type="http://schemas.openxmlformats.org/officeDocument/2006/relationships/image" Target="../media/image232.emf"/><Relationship Id="rId43" Type="http://schemas.openxmlformats.org/officeDocument/2006/relationships/image" Target="../media/image240.emf"/><Relationship Id="rId48" Type="http://schemas.openxmlformats.org/officeDocument/2006/relationships/image" Target="../media/image245.emf"/><Relationship Id="rId56" Type="http://schemas.openxmlformats.org/officeDocument/2006/relationships/image" Target="../media/image253.emf"/><Relationship Id="rId8" Type="http://schemas.openxmlformats.org/officeDocument/2006/relationships/image" Target="../media/image205.emf"/><Relationship Id="rId51" Type="http://schemas.openxmlformats.org/officeDocument/2006/relationships/image" Target="../media/image248.emf"/><Relationship Id="rId3" Type="http://schemas.openxmlformats.org/officeDocument/2006/relationships/image" Target="../media/image200.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13" Type="http://schemas.openxmlformats.org/officeDocument/2006/relationships/image" Target="../media/image266.emf"/><Relationship Id="rId18" Type="http://schemas.openxmlformats.org/officeDocument/2006/relationships/image" Target="../media/image271.emf"/><Relationship Id="rId26" Type="http://schemas.openxmlformats.org/officeDocument/2006/relationships/image" Target="../media/image279.emf"/><Relationship Id="rId39" Type="http://schemas.openxmlformats.org/officeDocument/2006/relationships/image" Target="../media/image292.emf"/><Relationship Id="rId21" Type="http://schemas.openxmlformats.org/officeDocument/2006/relationships/image" Target="../media/image274.emf"/><Relationship Id="rId34" Type="http://schemas.openxmlformats.org/officeDocument/2006/relationships/image" Target="../media/image287.emf"/><Relationship Id="rId42" Type="http://schemas.openxmlformats.org/officeDocument/2006/relationships/image" Target="../media/image295.emf"/><Relationship Id="rId47" Type="http://schemas.openxmlformats.org/officeDocument/2006/relationships/image" Target="../media/image300.emf"/><Relationship Id="rId50" Type="http://schemas.openxmlformats.org/officeDocument/2006/relationships/image" Target="../media/image303.emf"/><Relationship Id="rId55" Type="http://schemas.openxmlformats.org/officeDocument/2006/relationships/image" Target="../media/image308.emf"/><Relationship Id="rId7" Type="http://schemas.openxmlformats.org/officeDocument/2006/relationships/image" Target="../media/image260.emf"/><Relationship Id="rId12" Type="http://schemas.openxmlformats.org/officeDocument/2006/relationships/image" Target="../media/image265.emf"/><Relationship Id="rId17" Type="http://schemas.openxmlformats.org/officeDocument/2006/relationships/image" Target="../media/image270.emf"/><Relationship Id="rId25" Type="http://schemas.openxmlformats.org/officeDocument/2006/relationships/image" Target="../media/image278.emf"/><Relationship Id="rId33" Type="http://schemas.openxmlformats.org/officeDocument/2006/relationships/image" Target="../media/image286.emf"/><Relationship Id="rId38" Type="http://schemas.openxmlformats.org/officeDocument/2006/relationships/image" Target="../media/image291.emf"/><Relationship Id="rId46" Type="http://schemas.openxmlformats.org/officeDocument/2006/relationships/image" Target="../media/image299.emf"/><Relationship Id="rId59" Type="http://schemas.openxmlformats.org/officeDocument/2006/relationships/image" Target="../media/image312.emf"/><Relationship Id="rId2" Type="http://schemas.openxmlformats.org/officeDocument/2006/relationships/image" Target="../media/image255.emf"/><Relationship Id="rId16" Type="http://schemas.openxmlformats.org/officeDocument/2006/relationships/image" Target="../media/image269.emf"/><Relationship Id="rId20" Type="http://schemas.openxmlformats.org/officeDocument/2006/relationships/image" Target="../media/image273.emf"/><Relationship Id="rId29" Type="http://schemas.openxmlformats.org/officeDocument/2006/relationships/image" Target="../media/image282.emf"/><Relationship Id="rId41" Type="http://schemas.openxmlformats.org/officeDocument/2006/relationships/image" Target="../media/image294.emf"/><Relationship Id="rId54" Type="http://schemas.openxmlformats.org/officeDocument/2006/relationships/image" Target="../media/image307.emf"/><Relationship Id="rId1" Type="http://schemas.openxmlformats.org/officeDocument/2006/relationships/image" Target="../media/image254.emf"/><Relationship Id="rId6" Type="http://schemas.openxmlformats.org/officeDocument/2006/relationships/image" Target="../media/image259.emf"/><Relationship Id="rId11" Type="http://schemas.openxmlformats.org/officeDocument/2006/relationships/image" Target="../media/image264.emf"/><Relationship Id="rId24" Type="http://schemas.openxmlformats.org/officeDocument/2006/relationships/image" Target="../media/image277.emf"/><Relationship Id="rId32" Type="http://schemas.openxmlformats.org/officeDocument/2006/relationships/image" Target="../media/image285.emf"/><Relationship Id="rId37" Type="http://schemas.openxmlformats.org/officeDocument/2006/relationships/image" Target="../media/image290.emf"/><Relationship Id="rId40" Type="http://schemas.openxmlformats.org/officeDocument/2006/relationships/image" Target="../media/image293.emf"/><Relationship Id="rId45" Type="http://schemas.openxmlformats.org/officeDocument/2006/relationships/image" Target="../media/image298.emf"/><Relationship Id="rId53" Type="http://schemas.openxmlformats.org/officeDocument/2006/relationships/image" Target="../media/image306.emf"/><Relationship Id="rId58" Type="http://schemas.openxmlformats.org/officeDocument/2006/relationships/image" Target="../media/image311.emf"/><Relationship Id="rId5" Type="http://schemas.openxmlformats.org/officeDocument/2006/relationships/image" Target="../media/image258.emf"/><Relationship Id="rId15" Type="http://schemas.openxmlformats.org/officeDocument/2006/relationships/image" Target="../media/image268.emf"/><Relationship Id="rId23" Type="http://schemas.openxmlformats.org/officeDocument/2006/relationships/image" Target="../media/image276.emf"/><Relationship Id="rId28" Type="http://schemas.openxmlformats.org/officeDocument/2006/relationships/image" Target="../media/image281.emf"/><Relationship Id="rId36" Type="http://schemas.openxmlformats.org/officeDocument/2006/relationships/image" Target="../media/image289.emf"/><Relationship Id="rId49" Type="http://schemas.openxmlformats.org/officeDocument/2006/relationships/image" Target="../media/image302.emf"/><Relationship Id="rId57" Type="http://schemas.openxmlformats.org/officeDocument/2006/relationships/image" Target="../media/image310.emf"/><Relationship Id="rId10" Type="http://schemas.openxmlformats.org/officeDocument/2006/relationships/image" Target="../media/image263.emf"/><Relationship Id="rId19" Type="http://schemas.openxmlformats.org/officeDocument/2006/relationships/image" Target="../media/image272.emf"/><Relationship Id="rId31" Type="http://schemas.openxmlformats.org/officeDocument/2006/relationships/image" Target="../media/image284.emf"/><Relationship Id="rId44" Type="http://schemas.openxmlformats.org/officeDocument/2006/relationships/image" Target="../media/image297.emf"/><Relationship Id="rId52" Type="http://schemas.openxmlformats.org/officeDocument/2006/relationships/image" Target="../media/image305.emf"/><Relationship Id="rId60" Type="http://schemas.openxmlformats.org/officeDocument/2006/relationships/image" Target="../media/image313.emf"/><Relationship Id="rId4" Type="http://schemas.openxmlformats.org/officeDocument/2006/relationships/image" Target="../media/image257.emf"/><Relationship Id="rId9" Type="http://schemas.openxmlformats.org/officeDocument/2006/relationships/image" Target="../media/image262.emf"/><Relationship Id="rId14" Type="http://schemas.openxmlformats.org/officeDocument/2006/relationships/image" Target="../media/image267.emf"/><Relationship Id="rId22" Type="http://schemas.openxmlformats.org/officeDocument/2006/relationships/image" Target="../media/image275.emf"/><Relationship Id="rId27" Type="http://schemas.openxmlformats.org/officeDocument/2006/relationships/image" Target="../media/image280.emf"/><Relationship Id="rId30" Type="http://schemas.openxmlformats.org/officeDocument/2006/relationships/image" Target="../media/image283.emf"/><Relationship Id="rId35" Type="http://schemas.openxmlformats.org/officeDocument/2006/relationships/image" Target="../media/image288.emf"/><Relationship Id="rId43" Type="http://schemas.openxmlformats.org/officeDocument/2006/relationships/image" Target="../media/image296.emf"/><Relationship Id="rId48" Type="http://schemas.openxmlformats.org/officeDocument/2006/relationships/image" Target="../media/image301.emf"/><Relationship Id="rId56" Type="http://schemas.openxmlformats.org/officeDocument/2006/relationships/image" Target="../media/image309.emf"/><Relationship Id="rId8" Type="http://schemas.openxmlformats.org/officeDocument/2006/relationships/image" Target="../media/image261.emf"/><Relationship Id="rId51" Type="http://schemas.openxmlformats.org/officeDocument/2006/relationships/image" Target="../media/image304.emf"/><Relationship Id="rId3" Type="http://schemas.openxmlformats.org/officeDocument/2006/relationships/image" Target="../media/image256.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321.emf"/><Relationship Id="rId13" Type="http://schemas.openxmlformats.org/officeDocument/2006/relationships/image" Target="../media/image326.emf"/><Relationship Id="rId18" Type="http://schemas.openxmlformats.org/officeDocument/2006/relationships/image" Target="../media/image331.emf"/><Relationship Id="rId26" Type="http://schemas.openxmlformats.org/officeDocument/2006/relationships/image" Target="../media/image339.emf"/><Relationship Id="rId3" Type="http://schemas.openxmlformats.org/officeDocument/2006/relationships/image" Target="../media/image316.emf"/><Relationship Id="rId21" Type="http://schemas.openxmlformats.org/officeDocument/2006/relationships/image" Target="../media/image334.emf"/><Relationship Id="rId7" Type="http://schemas.openxmlformats.org/officeDocument/2006/relationships/image" Target="../media/image320.emf"/><Relationship Id="rId12" Type="http://schemas.openxmlformats.org/officeDocument/2006/relationships/image" Target="../media/image325.emf"/><Relationship Id="rId17" Type="http://schemas.openxmlformats.org/officeDocument/2006/relationships/image" Target="../media/image330.emf"/><Relationship Id="rId25" Type="http://schemas.openxmlformats.org/officeDocument/2006/relationships/image" Target="../media/image338.emf"/><Relationship Id="rId2" Type="http://schemas.openxmlformats.org/officeDocument/2006/relationships/image" Target="../media/image315.emf"/><Relationship Id="rId16" Type="http://schemas.openxmlformats.org/officeDocument/2006/relationships/image" Target="../media/image329.emf"/><Relationship Id="rId20" Type="http://schemas.openxmlformats.org/officeDocument/2006/relationships/image" Target="../media/image333.emf"/><Relationship Id="rId1" Type="http://schemas.openxmlformats.org/officeDocument/2006/relationships/image" Target="../media/image314.emf"/><Relationship Id="rId6" Type="http://schemas.openxmlformats.org/officeDocument/2006/relationships/image" Target="../media/image319.emf"/><Relationship Id="rId11" Type="http://schemas.openxmlformats.org/officeDocument/2006/relationships/image" Target="../media/image324.emf"/><Relationship Id="rId24" Type="http://schemas.openxmlformats.org/officeDocument/2006/relationships/image" Target="../media/image337.emf"/><Relationship Id="rId5" Type="http://schemas.openxmlformats.org/officeDocument/2006/relationships/image" Target="../media/image318.emf"/><Relationship Id="rId15" Type="http://schemas.openxmlformats.org/officeDocument/2006/relationships/image" Target="../media/image328.emf"/><Relationship Id="rId23" Type="http://schemas.openxmlformats.org/officeDocument/2006/relationships/image" Target="../media/image336.emf"/><Relationship Id="rId10" Type="http://schemas.openxmlformats.org/officeDocument/2006/relationships/image" Target="../media/image323.emf"/><Relationship Id="rId19" Type="http://schemas.openxmlformats.org/officeDocument/2006/relationships/image" Target="../media/image332.emf"/><Relationship Id="rId4" Type="http://schemas.openxmlformats.org/officeDocument/2006/relationships/image" Target="../media/image317.emf"/><Relationship Id="rId9" Type="http://schemas.openxmlformats.org/officeDocument/2006/relationships/image" Target="../media/image322.emf"/><Relationship Id="rId14" Type="http://schemas.openxmlformats.org/officeDocument/2006/relationships/image" Target="../media/image327.emf"/><Relationship Id="rId22" Type="http://schemas.openxmlformats.org/officeDocument/2006/relationships/image" Target="../media/image335.emf"/><Relationship Id="rId27" Type="http://schemas.openxmlformats.org/officeDocument/2006/relationships/image" Target="../media/image340.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349.emf"/><Relationship Id="rId13" Type="http://schemas.openxmlformats.org/officeDocument/2006/relationships/image" Target="../media/image354.emf"/><Relationship Id="rId18" Type="http://schemas.openxmlformats.org/officeDocument/2006/relationships/image" Target="../media/image359.emf"/><Relationship Id="rId26" Type="http://schemas.openxmlformats.org/officeDocument/2006/relationships/image" Target="../media/image367.emf"/><Relationship Id="rId3" Type="http://schemas.openxmlformats.org/officeDocument/2006/relationships/image" Target="../media/image344.emf"/><Relationship Id="rId21" Type="http://schemas.openxmlformats.org/officeDocument/2006/relationships/image" Target="../media/image362.emf"/><Relationship Id="rId34" Type="http://schemas.openxmlformats.org/officeDocument/2006/relationships/image" Target="../media/image375.emf"/><Relationship Id="rId7" Type="http://schemas.openxmlformats.org/officeDocument/2006/relationships/image" Target="../media/image348.emf"/><Relationship Id="rId12" Type="http://schemas.openxmlformats.org/officeDocument/2006/relationships/image" Target="../media/image353.emf"/><Relationship Id="rId17" Type="http://schemas.openxmlformats.org/officeDocument/2006/relationships/image" Target="../media/image358.emf"/><Relationship Id="rId25" Type="http://schemas.openxmlformats.org/officeDocument/2006/relationships/image" Target="../media/image366.emf"/><Relationship Id="rId33" Type="http://schemas.openxmlformats.org/officeDocument/2006/relationships/image" Target="../media/image374.emf"/><Relationship Id="rId2" Type="http://schemas.openxmlformats.org/officeDocument/2006/relationships/image" Target="../media/image343.emf"/><Relationship Id="rId16" Type="http://schemas.openxmlformats.org/officeDocument/2006/relationships/image" Target="../media/image357.emf"/><Relationship Id="rId20" Type="http://schemas.openxmlformats.org/officeDocument/2006/relationships/image" Target="../media/image361.emf"/><Relationship Id="rId29" Type="http://schemas.openxmlformats.org/officeDocument/2006/relationships/image" Target="../media/image370.emf"/><Relationship Id="rId1" Type="http://schemas.openxmlformats.org/officeDocument/2006/relationships/image" Target="../media/image342.emf"/><Relationship Id="rId6" Type="http://schemas.openxmlformats.org/officeDocument/2006/relationships/image" Target="../media/image347.emf"/><Relationship Id="rId11" Type="http://schemas.openxmlformats.org/officeDocument/2006/relationships/image" Target="../media/image352.emf"/><Relationship Id="rId24" Type="http://schemas.openxmlformats.org/officeDocument/2006/relationships/image" Target="../media/image365.emf"/><Relationship Id="rId32" Type="http://schemas.openxmlformats.org/officeDocument/2006/relationships/image" Target="../media/image373.emf"/><Relationship Id="rId5" Type="http://schemas.openxmlformats.org/officeDocument/2006/relationships/image" Target="../media/image346.emf"/><Relationship Id="rId15" Type="http://schemas.openxmlformats.org/officeDocument/2006/relationships/image" Target="../media/image356.emf"/><Relationship Id="rId23" Type="http://schemas.openxmlformats.org/officeDocument/2006/relationships/image" Target="../media/image364.emf"/><Relationship Id="rId28" Type="http://schemas.openxmlformats.org/officeDocument/2006/relationships/image" Target="../media/image369.emf"/><Relationship Id="rId10" Type="http://schemas.openxmlformats.org/officeDocument/2006/relationships/image" Target="../media/image351.emf"/><Relationship Id="rId19" Type="http://schemas.openxmlformats.org/officeDocument/2006/relationships/image" Target="../media/image360.emf"/><Relationship Id="rId31" Type="http://schemas.openxmlformats.org/officeDocument/2006/relationships/image" Target="../media/image372.emf"/><Relationship Id="rId4" Type="http://schemas.openxmlformats.org/officeDocument/2006/relationships/image" Target="../media/image345.emf"/><Relationship Id="rId9" Type="http://schemas.openxmlformats.org/officeDocument/2006/relationships/image" Target="../media/image350.emf"/><Relationship Id="rId14" Type="http://schemas.openxmlformats.org/officeDocument/2006/relationships/image" Target="../media/image355.emf"/><Relationship Id="rId22" Type="http://schemas.openxmlformats.org/officeDocument/2006/relationships/image" Target="../media/image363.emf"/><Relationship Id="rId27" Type="http://schemas.openxmlformats.org/officeDocument/2006/relationships/image" Target="../media/image368.emf"/><Relationship Id="rId30" Type="http://schemas.openxmlformats.org/officeDocument/2006/relationships/image" Target="../media/image371.emf"/><Relationship Id="rId35" Type="http://schemas.openxmlformats.org/officeDocument/2006/relationships/image" Target="../media/image376.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379.emf"/><Relationship Id="rId2" Type="http://schemas.openxmlformats.org/officeDocument/2006/relationships/image" Target="../media/image378.emf"/><Relationship Id="rId1" Type="http://schemas.openxmlformats.org/officeDocument/2006/relationships/image" Target="../media/image377.emf"/><Relationship Id="rId5" Type="http://schemas.openxmlformats.org/officeDocument/2006/relationships/image" Target="../media/image381.emf"/><Relationship Id="rId4" Type="http://schemas.openxmlformats.org/officeDocument/2006/relationships/image" Target="../media/image38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image" Target="../media/image382.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391.emf"/><Relationship Id="rId13" Type="http://schemas.openxmlformats.org/officeDocument/2006/relationships/image" Target="../media/image396.emf"/><Relationship Id="rId18" Type="http://schemas.openxmlformats.org/officeDocument/2006/relationships/image" Target="../media/image401.emf"/><Relationship Id="rId26" Type="http://schemas.openxmlformats.org/officeDocument/2006/relationships/image" Target="../media/image409.emf"/><Relationship Id="rId3" Type="http://schemas.openxmlformats.org/officeDocument/2006/relationships/image" Target="../media/image386.wmf"/><Relationship Id="rId21" Type="http://schemas.openxmlformats.org/officeDocument/2006/relationships/image" Target="../media/image404.emf"/><Relationship Id="rId34" Type="http://schemas.openxmlformats.org/officeDocument/2006/relationships/image" Target="../media/image417.emf"/><Relationship Id="rId7" Type="http://schemas.openxmlformats.org/officeDocument/2006/relationships/image" Target="../media/image390.emf"/><Relationship Id="rId12" Type="http://schemas.openxmlformats.org/officeDocument/2006/relationships/image" Target="../media/image395.emf"/><Relationship Id="rId17" Type="http://schemas.openxmlformats.org/officeDocument/2006/relationships/image" Target="../media/image400.emf"/><Relationship Id="rId25" Type="http://schemas.openxmlformats.org/officeDocument/2006/relationships/image" Target="../media/image408.emf"/><Relationship Id="rId33" Type="http://schemas.openxmlformats.org/officeDocument/2006/relationships/image" Target="../media/image416.emf"/><Relationship Id="rId2" Type="http://schemas.openxmlformats.org/officeDocument/2006/relationships/image" Target="../media/image385.emf"/><Relationship Id="rId16" Type="http://schemas.openxmlformats.org/officeDocument/2006/relationships/image" Target="../media/image399.emf"/><Relationship Id="rId20" Type="http://schemas.openxmlformats.org/officeDocument/2006/relationships/image" Target="../media/image403.emf"/><Relationship Id="rId29" Type="http://schemas.openxmlformats.org/officeDocument/2006/relationships/image" Target="../media/image412.emf"/><Relationship Id="rId1" Type="http://schemas.openxmlformats.org/officeDocument/2006/relationships/image" Target="../media/image384.wmf"/><Relationship Id="rId6" Type="http://schemas.openxmlformats.org/officeDocument/2006/relationships/image" Target="../media/image389.emf"/><Relationship Id="rId11" Type="http://schemas.openxmlformats.org/officeDocument/2006/relationships/image" Target="../media/image394.emf"/><Relationship Id="rId24" Type="http://schemas.openxmlformats.org/officeDocument/2006/relationships/image" Target="../media/image407.emf"/><Relationship Id="rId32" Type="http://schemas.openxmlformats.org/officeDocument/2006/relationships/image" Target="../media/image415.emf"/><Relationship Id="rId5" Type="http://schemas.openxmlformats.org/officeDocument/2006/relationships/image" Target="../media/image388.emf"/><Relationship Id="rId15" Type="http://schemas.openxmlformats.org/officeDocument/2006/relationships/image" Target="../media/image398.emf"/><Relationship Id="rId23" Type="http://schemas.openxmlformats.org/officeDocument/2006/relationships/image" Target="../media/image406.emf"/><Relationship Id="rId28" Type="http://schemas.openxmlformats.org/officeDocument/2006/relationships/image" Target="../media/image411.emf"/><Relationship Id="rId36" Type="http://schemas.openxmlformats.org/officeDocument/2006/relationships/image" Target="../media/image419.emf"/><Relationship Id="rId10" Type="http://schemas.openxmlformats.org/officeDocument/2006/relationships/image" Target="../media/image393.emf"/><Relationship Id="rId19" Type="http://schemas.openxmlformats.org/officeDocument/2006/relationships/image" Target="../media/image402.emf"/><Relationship Id="rId31" Type="http://schemas.openxmlformats.org/officeDocument/2006/relationships/image" Target="../media/image414.emf"/><Relationship Id="rId4" Type="http://schemas.openxmlformats.org/officeDocument/2006/relationships/image" Target="../media/image387.emf"/><Relationship Id="rId9" Type="http://schemas.openxmlformats.org/officeDocument/2006/relationships/image" Target="../media/image392.emf"/><Relationship Id="rId14" Type="http://schemas.openxmlformats.org/officeDocument/2006/relationships/image" Target="../media/image397.emf"/><Relationship Id="rId22" Type="http://schemas.openxmlformats.org/officeDocument/2006/relationships/image" Target="../media/image405.emf"/><Relationship Id="rId27" Type="http://schemas.openxmlformats.org/officeDocument/2006/relationships/image" Target="../media/image410.emf"/><Relationship Id="rId30" Type="http://schemas.openxmlformats.org/officeDocument/2006/relationships/image" Target="../media/image413.emf"/><Relationship Id="rId35" Type="http://schemas.openxmlformats.org/officeDocument/2006/relationships/image" Target="../media/image418.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426.emf"/><Relationship Id="rId13" Type="http://schemas.openxmlformats.org/officeDocument/2006/relationships/image" Target="../media/image430.emf"/><Relationship Id="rId18" Type="http://schemas.openxmlformats.org/officeDocument/2006/relationships/image" Target="../media/image435.emf"/><Relationship Id="rId26" Type="http://schemas.openxmlformats.org/officeDocument/2006/relationships/image" Target="../media/image443.emf"/><Relationship Id="rId3" Type="http://schemas.openxmlformats.org/officeDocument/2006/relationships/image" Target="../media/image421.emf"/><Relationship Id="rId21" Type="http://schemas.openxmlformats.org/officeDocument/2006/relationships/image" Target="../media/image438.emf"/><Relationship Id="rId34" Type="http://schemas.openxmlformats.org/officeDocument/2006/relationships/image" Target="../media/image451.emf"/><Relationship Id="rId7" Type="http://schemas.openxmlformats.org/officeDocument/2006/relationships/image" Target="../media/image425.emf"/><Relationship Id="rId12" Type="http://schemas.openxmlformats.org/officeDocument/2006/relationships/image" Target="../media/image429.emf"/><Relationship Id="rId17" Type="http://schemas.openxmlformats.org/officeDocument/2006/relationships/image" Target="../media/image434.emf"/><Relationship Id="rId25" Type="http://schemas.openxmlformats.org/officeDocument/2006/relationships/image" Target="../media/image442.emf"/><Relationship Id="rId33" Type="http://schemas.openxmlformats.org/officeDocument/2006/relationships/image" Target="../media/image450.emf"/><Relationship Id="rId2" Type="http://schemas.openxmlformats.org/officeDocument/2006/relationships/image" Target="../media/image420.emf"/><Relationship Id="rId16" Type="http://schemas.openxmlformats.org/officeDocument/2006/relationships/image" Target="../media/image433.emf"/><Relationship Id="rId20" Type="http://schemas.openxmlformats.org/officeDocument/2006/relationships/image" Target="../media/image437.emf"/><Relationship Id="rId29" Type="http://schemas.openxmlformats.org/officeDocument/2006/relationships/image" Target="../media/image446.emf"/><Relationship Id="rId1" Type="http://schemas.openxmlformats.org/officeDocument/2006/relationships/image" Target="../media/image384.wmf"/><Relationship Id="rId6" Type="http://schemas.openxmlformats.org/officeDocument/2006/relationships/image" Target="../media/image424.emf"/><Relationship Id="rId11" Type="http://schemas.openxmlformats.org/officeDocument/2006/relationships/image" Target="../media/image386.wmf"/><Relationship Id="rId24" Type="http://schemas.openxmlformats.org/officeDocument/2006/relationships/image" Target="../media/image441.emf"/><Relationship Id="rId32" Type="http://schemas.openxmlformats.org/officeDocument/2006/relationships/image" Target="../media/image449.emf"/><Relationship Id="rId37" Type="http://schemas.openxmlformats.org/officeDocument/2006/relationships/image" Target="../media/image454.emf"/><Relationship Id="rId5" Type="http://schemas.openxmlformats.org/officeDocument/2006/relationships/image" Target="../media/image423.emf"/><Relationship Id="rId15" Type="http://schemas.openxmlformats.org/officeDocument/2006/relationships/image" Target="../media/image432.emf"/><Relationship Id="rId23" Type="http://schemas.openxmlformats.org/officeDocument/2006/relationships/image" Target="../media/image440.emf"/><Relationship Id="rId28" Type="http://schemas.openxmlformats.org/officeDocument/2006/relationships/image" Target="../media/image445.emf"/><Relationship Id="rId36" Type="http://schemas.openxmlformats.org/officeDocument/2006/relationships/image" Target="../media/image453.emf"/><Relationship Id="rId10" Type="http://schemas.openxmlformats.org/officeDocument/2006/relationships/image" Target="../media/image428.emf"/><Relationship Id="rId19" Type="http://schemas.openxmlformats.org/officeDocument/2006/relationships/image" Target="../media/image436.emf"/><Relationship Id="rId31" Type="http://schemas.openxmlformats.org/officeDocument/2006/relationships/image" Target="../media/image448.emf"/><Relationship Id="rId4" Type="http://schemas.openxmlformats.org/officeDocument/2006/relationships/image" Target="../media/image422.emf"/><Relationship Id="rId9" Type="http://schemas.openxmlformats.org/officeDocument/2006/relationships/image" Target="../media/image427.emf"/><Relationship Id="rId14" Type="http://schemas.openxmlformats.org/officeDocument/2006/relationships/image" Target="../media/image431.emf"/><Relationship Id="rId22" Type="http://schemas.openxmlformats.org/officeDocument/2006/relationships/image" Target="../media/image439.emf"/><Relationship Id="rId27" Type="http://schemas.openxmlformats.org/officeDocument/2006/relationships/image" Target="../media/image444.emf"/><Relationship Id="rId30" Type="http://schemas.openxmlformats.org/officeDocument/2006/relationships/image" Target="../media/image447.emf"/><Relationship Id="rId35" Type="http://schemas.openxmlformats.org/officeDocument/2006/relationships/image" Target="../media/image452.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457.emf"/><Relationship Id="rId2" Type="http://schemas.openxmlformats.org/officeDocument/2006/relationships/image" Target="../media/image456.emf"/><Relationship Id="rId1" Type="http://schemas.openxmlformats.org/officeDocument/2006/relationships/image" Target="../media/image455.emf"/><Relationship Id="rId4" Type="http://schemas.openxmlformats.org/officeDocument/2006/relationships/image" Target="../media/image458.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465.emf"/><Relationship Id="rId3" Type="http://schemas.openxmlformats.org/officeDocument/2006/relationships/image" Target="../media/image460.emf"/><Relationship Id="rId7" Type="http://schemas.openxmlformats.org/officeDocument/2006/relationships/image" Target="../media/image464.emf"/><Relationship Id="rId2" Type="http://schemas.openxmlformats.org/officeDocument/2006/relationships/image" Target="../media/image109.wmf"/><Relationship Id="rId1" Type="http://schemas.openxmlformats.org/officeDocument/2006/relationships/image" Target="../media/image459.emf"/><Relationship Id="rId6" Type="http://schemas.openxmlformats.org/officeDocument/2006/relationships/image" Target="../media/image463.emf"/><Relationship Id="rId5" Type="http://schemas.openxmlformats.org/officeDocument/2006/relationships/image" Target="../media/image462.emf"/><Relationship Id="rId10" Type="http://schemas.openxmlformats.org/officeDocument/2006/relationships/image" Target="../media/image467.emf"/><Relationship Id="rId4" Type="http://schemas.openxmlformats.org/officeDocument/2006/relationships/image" Target="../media/image461.emf"/><Relationship Id="rId9" Type="http://schemas.openxmlformats.org/officeDocument/2006/relationships/image" Target="../media/image466.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475.emf"/><Relationship Id="rId13" Type="http://schemas.openxmlformats.org/officeDocument/2006/relationships/image" Target="../media/image480.emf"/><Relationship Id="rId18" Type="http://schemas.openxmlformats.org/officeDocument/2006/relationships/image" Target="../media/image485.emf"/><Relationship Id="rId26" Type="http://schemas.openxmlformats.org/officeDocument/2006/relationships/image" Target="../media/image493.emf"/><Relationship Id="rId3" Type="http://schemas.openxmlformats.org/officeDocument/2006/relationships/image" Target="../media/image470.emf"/><Relationship Id="rId21" Type="http://schemas.openxmlformats.org/officeDocument/2006/relationships/image" Target="../media/image488.emf"/><Relationship Id="rId34" Type="http://schemas.openxmlformats.org/officeDocument/2006/relationships/image" Target="../media/image501.emf"/><Relationship Id="rId7" Type="http://schemas.openxmlformats.org/officeDocument/2006/relationships/image" Target="../media/image474.emf"/><Relationship Id="rId12" Type="http://schemas.openxmlformats.org/officeDocument/2006/relationships/image" Target="../media/image479.emf"/><Relationship Id="rId17" Type="http://schemas.openxmlformats.org/officeDocument/2006/relationships/image" Target="../media/image484.emf"/><Relationship Id="rId25" Type="http://schemas.openxmlformats.org/officeDocument/2006/relationships/image" Target="../media/image492.emf"/><Relationship Id="rId33" Type="http://schemas.openxmlformats.org/officeDocument/2006/relationships/image" Target="../media/image500.emf"/><Relationship Id="rId2" Type="http://schemas.openxmlformats.org/officeDocument/2006/relationships/image" Target="../media/image469.emf"/><Relationship Id="rId16" Type="http://schemas.openxmlformats.org/officeDocument/2006/relationships/image" Target="../media/image483.emf"/><Relationship Id="rId20" Type="http://schemas.openxmlformats.org/officeDocument/2006/relationships/image" Target="../media/image487.emf"/><Relationship Id="rId29" Type="http://schemas.openxmlformats.org/officeDocument/2006/relationships/image" Target="../media/image496.emf"/><Relationship Id="rId1" Type="http://schemas.openxmlformats.org/officeDocument/2006/relationships/image" Target="../media/image468.emf"/><Relationship Id="rId6" Type="http://schemas.openxmlformats.org/officeDocument/2006/relationships/image" Target="../media/image473.emf"/><Relationship Id="rId11" Type="http://schemas.openxmlformats.org/officeDocument/2006/relationships/image" Target="../media/image478.emf"/><Relationship Id="rId24" Type="http://schemas.openxmlformats.org/officeDocument/2006/relationships/image" Target="../media/image491.emf"/><Relationship Id="rId32" Type="http://schemas.openxmlformats.org/officeDocument/2006/relationships/image" Target="../media/image499.emf"/><Relationship Id="rId5" Type="http://schemas.openxmlformats.org/officeDocument/2006/relationships/image" Target="../media/image472.emf"/><Relationship Id="rId15" Type="http://schemas.openxmlformats.org/officeDocument/2006/relationships/image" Target="../media/image482.emf"/><Relationship Id="rId23" Type="http://schemas.openxmlformats.org/officeDocument/2006/relationships/image" Target="../media/image490.emf"/><Relationship Id="rId28" Type="http://schemas.openxmlformats.org/officeDocument/2006/relationships/image" Target="../media/image495.emf"/><Relationship Id="rId10" Type="http://schemas.openxmlformats.org/officeDocument/2006/relationships/image" Target="../media/image477.emf"/><Relationship Id="rId19" Type="http://schemas.openxmlformats.org/officeDocument/2006/relationships/image" Target="../media/image486.emf"/><Relationship Id="rId31" Type="http://schemas.openxmlformats.org/officeDocument/2006/relationships/image" Target="../media/image498.emf"/><Relationship Id="rId4" Type="http://schemas.openxmlformats.org/officeDocument/2006/relationships/image" Target="../media/image471.emf"/><Relationship Id="rId9" Type="http://schemas.openxmlformats.org/officeDocument/2006/relationships/image" Target="../media/image476.emf"/><Relationship Id="rId14" Type="http://schemas.openxmlformats.org/officeDocument/2006/relationships/image" Target="../media/image481.emf"/><Relationship Id="rId22" Type="http://schemas.openxmlformats.org/officeDocument/2006/relationships/image" Target="../media/image489.emf"/><Relationship Id="rId27" Type="http://schemas.openxmlformats.org/officeDocument/2006/relationships/image" Target="../media/image494.emf"/><Relationship Id="rId30" Type="http://schemas.openxmlformats.org/officeDocument/2006/relationships/image" Target="../media/image497.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image" Target="../media/image12.png"/><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04.emf"/><Relationship Id="rId2" Type="http://schemas.openxmlformats.org/officeDocument/2006/relationships/image" Target="../media/image503.emf"/><Relationship Id="rId1" Type="http://schemas.openxmlformats.org/officeDocument/2006/relationships/image" Target="../media/image502.emf"/><Relationship Id="rId6" Type="http://schemas.openxmlformats.org/officeDocument/2006/relationships/image" Target="../media/image507.emf"/><Relationship Id="rId5" Type="http://schemas.openxmlformats.org/officeDocument/2006/relationships/image" Target="../media/image506.emf"/><Relationship Id="rId4" Type="http://schemas.openxmlformats.org/officeDocument/2006/relationships/image" Target="../media/image505.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515.emf"/><Relationship Id="rId13" Type="http://schemas.openxmlformats.org/officeDocument/2006/relationships/image" Target="../media/image520.emf"/><Relationship Id="rId18" Type="http://schemas.openxmlformats.org/officeDocument/2006/relationships/image" Target="../media/image525.emf"/><Relationship Id="rId26" Type="http://schemas.openxmlformats.org/officeDocument/2006/relationships/image" Target="../media/image533.emf"/><Relationship Id="rId3" Type="http://schemas.openxmlformats.org/officeDocument/2006/relationships/image" Target="../media/image510.emf"/><Relationship Id="rId21" Type="http://schemas.openxmlformats.org/officeDocument/2006/relationships/image" Target="../media/image528.emf"/><Relationship Id="rId7" Type="http://schemas.openxmlformats.org/officeDocument/2006/relationships/image" Target="../media/image514.emf"/><Relationship Id="rId12" Type="http://schemas.openxmlformats.org/officeDocument/2006/relationships/image" Target="../media/image519.emf"/><Relationship Id="rId17" Type="http://schemas.openxmlformats.org/officeDocument/2006/relationships/image" Target="../media/image524.emf"/><Relationship Id="rId25" Type="http://schemas.openxmlformats.org/officeDocument/2006/relationships/image" Target="../media/image532.emf"/><Relationship Id="rId2" Type="http://schemas.openxmlformats.org/officeDocument/2006/relationships/image" Target="../media/image509.emf"/><Relationship Id="rId16" Type="http://schemas.openxmlformats.org/officeDocument/2006/relationships/image" Target="../media/image523.emf"/><Relationship Id="rId20" Type="http://schemas.openxmlformats.org/officeDocument/2006/relationships/image" Target="../media/image527.emf"/><Relationship Id="rId1" Type="http://schemas.openxmlformats.org/officeDocument/2006/relationships/image" Target="../media/image508.emf"/><Relationship Id="rId6" Type="http://schemas.openxmlformats.org/officeDocument/2006/relationships/image" Target="../media/image513.emf"/><Relationship Id="rId11" Type="http://schemas.openxmlformats.org/officeDocument/2006/relationships/image" Target="../media/image518.emf"/><Relationship Id="rId24" Type="http://schemas.openxmlformats.org/officeDocument/2006/relationships/image" Target="../media/image531.emf"/><Relationship Id="rId5" Type="http://schemas.openxmlformats.org/officeDocument/2006/relationships/image" Target="../media/image512.emf"/><Relationship Id="rId15" Type="http://schemas.openxmlformats.org/officeDocument/2006/relationships/image" Target="../media/image522.emf"/><Relationship Id="rId23" Type="http://schemas.openxmlformats.org/officeDocument/2006/relationships/image" Target="../media/image530.emf"/><Relationship Id="rId10" Type="http://schemas.openxmlformats.org/officeDocument/2006/relationships/image" Target="../media/image517.emf"/><Relationship Id="rId19" Type="http://schemas.openxmlformats.org/officeDocument/2006/relationships/image" Target="../media/image526.emf"/><Relationship Id="rId4" Type="http://schemas.openxmlformats.org/officeDocument/2006/relationships/image" Target="../media/image511.emf"/><Relationship Id="rId9" Type="http://schemas.openxmlformats.org/officeDocument/2006/relationships/image" Target="../media/image516.emf"/><Relationship Id="rId14" Type="http://schemas.openxmlformats.org/officeDocument/2006/relationships/image" Target="../media/image521.emf"/><Relationship Id="rId22" Type="http://schemas.openxmlformats.org/officeDocument/2006/relationships/image" Target="../media/image529.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541.emf"/><Relationship Id="rId13" Type="http://schemas.openxmlformats.org/officeDocument/2006/relationships/image" Target="../media/image546.emf"/><Relationship Id="rId18" Type="http://schemas.openxmlformats.org/officeDocument/2006/relationships/image" Target="../media/image551.emf"/><Relationship Id="rId26" Type="http://schemas.openxmlformats.org/officeDocument/2006/relationships/image" Target="../media/image559.emf"/><Relationship Id="rId39" Type="http://schemas.openxmlformats.org/officeDocument/2006/relationships/image" Target="../media/image572.emf"/><Relationship Id="rId3" Type="http://schemas.openxmlformats.org/officeDocument/2006/relationships/image" Target="../media/image536.emf"/><Relationship Id="rId21" Type="http://schemas.openxmlformats.org/officeDocument/2006/relationships/image" Target="../media/image554.emf"/><Relationship Id="rId34" Type="http://schemas.openxmlformats.org/officeDocument/2006/relationships/image" Target="../media/image567.emf"/><Relationship Id="rId42" Type="http://schemas.openxmlformats.org/officeDocument/2006/relationships/image" Target="../media/image575.emf"/><Relationship Id="rId7" Type="http://schemas.openxmlformats.org/officeDocument/2006/relationships/image" Target="../media/image540.emf"/><Relationship Id="rId12" Type="http://schemas.openxmlformats.org/officeDocument/2006/relationships/image" Target="../media/image545.emf"/><Relationship Id="rId17" Type="http://schemas.openxmlformats.org/officeDocument/2006/relationships/image" Target="../media/image550.emf"/><Relationship Id="rId25" Type="http://schemas.openxmlformats.org/officeDocument/2006/relationships/image" Target="../media/image558.emf"/><Relationship Id="rId33" Type="http://schemas.openxmlformats.org/officeDocument/2006/relationships/image" Target="../media/image566.emf"/><Relationship Id="rId38" Type="http://schemas.openxmlformats.org/officeDocument/2006/relationships/image" Target="../media/image571.emf"/><Relationship Id="rId2" Type="http://schemas.openxmlformats.org/officeDocument/2006/relationships/image" Target="../media/image535.emf"/><Relationship Id="rId16" Type="http://schemas.openxmlformats.org/officeDocument/2006/relationships/image" Target="../media/image549.emf"/><Relationship Id="rId20" Type="http://schemas.openxmlformats.org/officeDocument/2006/relationships/image" Target="../media/image553.emf"/><Relationship Id="rId29" Type="http://schemas.openxmlformats.org/officeDocument/2006/relationships/image" Target="../media/image562.emf"/><Relationship Id="rId41" Type="http://schemas.openxmlformats.org/officeDocument/2006/relationships/image" Target="../media/image574.emf"/><Relationship Id="rId1" Type="http://schemas.openxmlformats.org/officeDocument/2006/relationships/image" Target="../media/image534.emf"/><Relationship Id="rId6" Type="http://schemas.openxmlformats.org/officeDocument/2006/relationships/image" Target="../media/image539.emf"/><Relationship Id="rId11" Type="http://schemas.openxmlformats.org/officeDocument/2006/relationships/image" Target="../media/image544.emf"/><Relationship Id="rId24" Type="http://schemas.openxmlformats.org/officeDocument/2006/relationships/image" Target="../media/image557.emf"/><Relationship Id="rId32" Type="http://schemas.openxmlformats.org/officeDocument/2006/relationships/image" Target="../media/image565.emf"/><Relationship Id="rId37" Type="http://schemas.openxmlformats.org/officeDocument/2006/relationships/image" Target="../media/image570.emf"/><Relationship Id="rId40" Type="http://schemas.openxmlformats.org/officeDocument/2006/relationships/image" Target="../media/image573.emf"/><Relationship Id="rId45" Type="http://schemas.openxmlformats.org/officeDocument/2006/relationships/image" Target="../media/image578.emf"/><Relationship Id="rId5" Type="http://schemas.openxmlformats.org/officeDocument/2006/relationships/image" Target="../media/image538.emf"/><Relationship Id="rId15" Type="http://schemas.openxmlformats.org/officeDocument/2006/relationships/image" Target="../media/image548.emf"/><Relationship Id="rId23" Type="http://schemas.openxmlformats.org/officeDocument/2006/relationships/image" Target="../media/image556.emf"/><Relationship Id="rId28" Type="http://schemas.openxmlformats.org/officeDocument/2006/relationships/image" Target="../media/image561.emf"/><Relationship Id="rId36" Type="http://schemas.openxmlformats.org/officeDocument/2006/relationships/image" Target="../media/image569.emf"/><Relationship Id="rId10" Type="http://schemas.openxmlformats.org/officeDocument/2006/relationships/image" Target="../media/image543.emf"/><Relationship Id="rId19" Type="http://schemas.openxmlformats.org/officeDocument/2006/relationships/image" Target="../media/image552.emf"/><Relationship Id="rId31" Type="http://schemas.openxmlformats.org/officeDocument/2006/relationships/image" Target="../media/image564.emf"/><Relationship Id="rId44" Type="http://schemas.openxmlformats.org/officeDocument/2006/relationships/image" Target="../media/image577.emf"/><Relationship Id="rId4" Type="http://schemas.openxmlformats.org/officeDocument/2006/relationships/image" Target="../media/image537.emf"/><Relationship Id="rId9" Type="http://schemas.openxmlformats.org/officeDocument/2006/relationships/image" Target="../media/image542.emf"/><Relationship Id="rId14" Type="http://schemas.openxmlformats.org/officeDocument/2006/relationships/image" Target="../media/image547.emf"/><Relationship Id="rId22" Type="http://schemas.openxmlformats.org/officeDocument/2006/relationships/image" Target="../media/image555.emf"/><Relationship Id="rId27" Type="http://schemas.openxmlformats.org/officeDocument/2006/relationships/image" Target="../media/image560.emf"/><Relationship Id="rId30" Type="http://schemas.openxmlformats.org/officeDocument/2006/relationships/image" Target="../media/image563.emf"/><Relationship Id="rId35" Type="http://schemas.openxmlformats.org/officeDocument/2006/relationships/image" Target="../media/image568.emf"/><Relationship Id="rId43" Type="http://schemas.openxmlformats.org/officeDocument/2006/relationships/image" Target="../media/image576.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586.emf"/><Relationship Id="rId13" Type="http://schemas.openxmlformats.org/officeDocument/2006/relationships/image" Target="../media/image591.emf"/><Relationship Id="rId18" Type="http://schemas.openxmlformats.org/officeDocument/2006/relationships/image" Target="../media/image596.emf"/><Relationship Id="rId26" Type="http://schemas.openxmlformats.org/officeDocument/2006/relationships/image" Target="../media/image604.emf"/><Relationship Id="rId39" Type="http://schemas.openxmlformats.org/officeDocument/2006/relationships/image" Target="../media/image617.emf"/><Relationship Id="rId3" Type="http://schemas.openxmlformats.org/officeDocument/2006/relationships/image" Target="../media/image581.emf"/><Relationship Id="rId21" Type="http://schemas.openxmlformats.org/officeDocument/2006/relationships/image" Target="../media/image599.emf"/><Relationship Id="rId34" Type="http://schemas.openxmlformats.org/officeDocument/2006/relationships/image" Target="../media/image612.emf"/><Relationship Id="rId42" Type="http://schemas.openxmlformats.org/officeDocument/2006/relationships/image" Target="../media/image620.emf"/><Relationship Id="rId7" Type="http://schemas.openxmlformats.org/officeDocument/2006/relationships/image" Target="../media/image585.emf"/><Relationship Id="rId12" Type="http://schemas.openxmlformats.org/officeDocument/2006/relationships/image" Target="../media/image590.emf"/><Relationship Id="rId17" Type="http://schemas.openxmlformats.org/officeDocument/2006/relationships/image" Target="../media/image595.emf"/><Relationship Id="rId25" Type="http://schemas.openxmlformats.org/officeDocument/2006/relationships/image" Target="../media/image603.emf"/><Relationship Id="rId33" Type="http://schemas.openxmlformats.org/officeDocument/2006/relationships/image" Target="../media/image611.emf"/><Relationship Id="rId38" Type="http://schemas.openxmlformats.org/officeDocument/2006/relationships/image" Target="../media/image616.emf"/><Relationship Id="rId2" Type="http://schemas.openxmlformats.org/officeDocument/2006/relationships/image" Target="../media/image580.emf"/><Relationship Id="rId16" Type="http://schemas.openxmlformats.org/officeDocument/2006/relationships/image" Target="../media/image594.emf"/><Relationship Id="rId20" Type="http://schemas.openxmlformats.org/officeDocument/2006/relationships/image" Target="../media/image598.emf"/><Relationship Id="rId29" Type="http://schemas.openxmlformats.org/officeDocument/2006/relationships/image" Target="../media/image607.emf"/><Relationship Id="rId41" Type="http://schemas.openxmlformats.org/officeDocument/2006/relationships/image" Target="../media/image619.emf"/><Relationship Id="rId1" Type="http://schemas.openxmlformats.org/officeDocument/2006/relationships/image" Target="../media/image579.emf"/><Relationship Id="rId6" Type="http://schemas.openxmlformats.org/officeDocument/2006/relationships/image" Target="../media/image584.emf"/><Relationship Id="rId11" Type="http://schemas.openxmlformats.org/officeDocument/2006/relationships/image" Target="../media/image589.emf"/><Relationship Id="rId24" Type="http://schemas.openxmlformats.org/officeDocument/2006/relationships/image" Target="../media/image602.emf"/><Relationship Id="rId32" Type="http://schemas.openxmlformats.org/officeDocument/2006/relationships/image" Target="../media/image610.emf"/><Relationship Id="rId37" Type="http://schemas.openxmlformats.org/officeDocument/2006/relationships/image" Target="../media/image615.emf"/><Relationship Id="rId40" Type="http://schemas.openxmlformats.org/officeDocument/2006/relationships/image" Target="../media/image618.emf"/><Relationship Id="rId5" Type="http://schemas.openxmlformats.org/officeDocument/2006/relationships/image" Target="../media/image583.emf"/><Relationship Id="rId15" Type="http://schemas.openxmlformats.org/officeDocument/2006/relationships/image" Target="../media/image593.emf"/><Relationship Id="rId23" Type="http://schemas.openxmlformats.org/officeDocument/2006/relationships/image" Target="../media/image601.emf"/><Relationship Id="rId28" Type="http://schemas.openxmlformats.org/officeDocument/2006/relationships/image" Target="../media/image606.emf"/><Relationship Id="rId36" Type="http://schemas.openxmlformats.org/officeDocument/2006/relationships/image" Target="../media/image614.emf"/><Relationship Id="rId10" Type="http://schemas.openxmlformats.org/officeDocument/2006/relationships/image" Target="../media/image588.emf"/><Relationship Id="rId19" Type="http://schemas.openxmlformats.org/officeDocument/2006/relationships/image" Target="../media/image597.emf"/><Relationship Id="rId31" Type="http://schemas.openxmlformats.org/officeDocument/2006/relationships/image" Target="../media/image609.emf"/><Relationship Id="rId4" Type="http://schemas.openxmlformats.org/officeDocument/2006/relationships/image" Target="../media/image582.emf"/><Relationship Id="rId9" Type="http://schemas.openxmlformats.org/officeDocument/2006/relationships/image" Target="../media/image587.emf"/><Relationship Id="rId14" Type="http://schemas.openxmlformats.org/officeDocument/2006/relationships/image" Target="../media/image592.emf"/><Relationship Id="rId22" Type="http://schemas.openxmlformats.org/officeDocument/2006/relationships/image" Target="../media/image600.emf"/><Relationship Id="rId27" Type="http://schemas.openxmlformats.org/officeDocument/2006/relationships/image" Target="../media/image605.emf"/><Relationship Id="rId30" Type="http://schemas.openxmlformats.org/officeDocument/2006/relationships/image" Target="../media/image608.emf"/><Relationship Id="rId35" Type="http://schemas.openxmlformats.org/officeDocument/2006/relationships/image" Target="../media/image613.emf"/><Relationship Id="rId43" Type="http://schemas.openxmlformats.org/officeDocument/2006/relationships/image" Target="../media/image621.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629.emf"/><Relationship Id="rId13" Type="http://schemas.openxmlformats.org/officeDocument/2006/relationships/image" Target="../media/image634.emf"/><Relationship Id="rId18" Type="http://schemas.openxmlformats.org/officeDocument/2006/relationships/image" Target="../media/image639.emf"/><Relationship Id="rId26" Type="http://schemas.openxmlformats.org/officeDocument/2006/relationships/image" Target="../media/image647.emf"/><Relationship Id="rId39" Type="http://schemas.openxmlformats.org/officeDocument/2006/relationships/image" Target="../media/image660.emf"/><Relationship Id="rId3" Type="http://schemas.openxmlformats.org/officeDocument/2006/relationships/image" Target="../media/image624.emf"/><Relationship Id="rId21" Type="http://schemas.openxmlformats.org/officeDocument/2006/relationships/image" Target="../media/image642.emf"/><Relationship Id="rId34" Type="http://schemas.openxmlformats.org/officeDocument/2006/relationships/image" Target="../media/image655.emf"/><Relationship Id="rId42" Type="http://schemas.openxmlformats.org/officeDocument/2006/relationships/image" Target="../media/image663.emf"/><Relationship Id="rId7" Type="http://schemas.openxmlformats.org/officeDocument/2006/relationships/image" Target="../media/image628.emf"/><Relationship Id="rId12" Type="http://schemas.openxmlformats.org/officeDocument/2006/relationships/image" Target="../media/image633.emf"/><Relationship Id="rId17" Type="http://schemas.openxmlformats.org/officeDocument/2006/relationships/image" Target="../media/image638.emf"/><Relationship Id="rId25" Type="http://schemas.openxmlformats.org/officeDocument/2006/relationships/image" Target="../media/image646.emf"/><Relationship Id="rId33" Type="http://schemas.openxmlformats.org/officeDocument/2006/relationships/image" Target="../media/image654.emf"/><Relationship Id="rId38" Type="http://schemas.openxmlformats.org/officeDocument/2006/relationships/image" Target="../media/image659.emf"/><Relationship Id="rId46" Type="http://schemas.openxmlformats.org/officeDocument/2006/relationships/image" Target="../media/image667.emf"/><Relationship Id="rId2" Type="http://schemas.openxmlformats.org/officeDocument/2006/relationships/image" Target="../media/image623.emf"/><Relationship Id="rId16" Type="http://schemas.openxmlformats.org/officeDocument/2006/relationships/image" Target="../media/image637.emf"/><Relationship Id="rId20" Type="http://schemas.openxmlformats.org/officeDocument/2006/relationships/image" Target="../media/image641.emf"/><Relationship Id="rId29" Type="http://schemas.openxmlformats.org/officeDocument/2006/relationships/image" Target="../media/image650.emf"/><Relationship Id="rId41" Type="http://schemas.openxmlformats.org/officeDocument/2006/relationships/image" Target="../media/image662.emf"/><Relationship Id="rId1" Type="http://schemas.openxmlformats.org/officeDocument/2006/relationships/image" Target="../media/image622.emf"/><Relationship Id="rId6" Type="http://schemas.openxmlformats.org/officeDocument/2006/relationships/image" Target="../media/image627.emf"/><Relationship Id="rId11" Type="http://schemas.openxmlformats.org/officeDocument/2006/relationships/image" Target="../media/image632.emf"/><Relationship Id="rId24" Type="http://schemas.openxmlformats.org/officeDocument/2006/relationships/image" Target="../media/image645.emf"/><Relationship Id="rId32" Type="http://schemas.openxmlformats.org/officeDocument/2006/relationships/image" Target="../media/image653.emf"/><Relationship Id="rId37" Type="http://schemas.openxmlformats.org/officeDocument/2006/relationships/image" Target="../media/image658.emf"/><Relationship Id="rId40" Type="http://schemas.openxmlformats.org/officeDocument/2006/relationships/image" Target="../media/image661.emf"/><Relationship Id="rId45" Type="http://schemas.openxmlformats.org/officeDocument/2006/relationships/image" Target="../media/image666.emf"/><Relationship Id="rId5" Type="http://schemas.openxmlformats.org/officeDocument/2006/relationships/image" Target="../media/image626.emf"/><Relationship Id="rId15" Type="http://schemas.openxmlformats.org/officeDocument/2006/relationships/image" Target="../media/image636.emf"/><Relationship Id="rId23" Type="http://schemas.openxmlformats.org/officeDocument/2006/relationships/image" Target="../media/image644.emf"/><Relationship Id="rId28" Type="http://schemas.openxmlformats.org/officeDocument/2006/relationships/image" Target="../media/image649.emf"/><Relationship Id="rId36" Type="http://schemas.openxmlformats.org/officeDocument/2006/relationships/image" Target="../media/image657.emf"/><Relationship Id="rId10" Type="http://schemas.openxmlformats.org/officeDocument/2006/relationships/image" Target="../media/image631.emf"/><Relationship Id="rId19" Type="http://schemas.openxmlformats.org/officeDocument/2006/relationships/image" Target="../media/image640.emf"/><Relationship Id="rId31" Type="http://schemas.openxmlformats.org/officeDocument/2006/relationships/image" Target="../media/image652.emf"/><Relationship Id="rId44" Type="http://schemas.openxmlformats.org/officeDocument/2006/relationships/image" Target="../media/image665.emf"/><Relationship Id="rId4" Type="http://schemas.openxmlformats.org/officeDocument/2006/relationships/image" Target="../media/image625.emf"/><Relationship Id="rId9" Type="http://schemas.openxmlformats.org/officeDocument/2006/relationships/image" Target="../media/image630.emf"/><Relationship Id="rId14" Type="http://schemas.openxmlformats.org/officeDocument/2006/relationships/image" Target="../media/image635.emf"/><Relationship Id="rId22" Type="http://schemas.openxmlformats.org/officeDocument/2006/relationships/image" Target="../media/image643.emf"/><Relationship Id="rId27" Type="http://schemas.openxmlformats.org/officeDocument/2006/relationships/image" Target="../media/image648.emf"/><Relationship Id="rId30" Type="http://schemas.openxmlformats.org/officeDocument/2006/relationships/image" Target="../media/image651.emf"/><Relationship Id="rId35" Type="http://schemas.openxmlformats.org/officeDocument/2006/relationships/image" Target="../media/image656.emf"/><Relationship Id="rId43" Type="http://schemas.openxmlformats.org/officeDocument/2006/relationships/image" Target="../media/image664.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675.emf"/><Relationship Id="rId13" Type="http://schemas.openxmlformats.org/officeDocument/2006/relationships/image" Target="../media/image680.emf"/><Relationship Id="rId18" Type="http://schemas.openxmlformats.org/officeDocument/2006/relationships/image" Target="../media/image685.emf"/><Relationship Id="rId26" Type="http://schemas.openxmlformats.org/officeDocument/2006/relationships/image" Target="../media/image693.emf"/><Relationship Id="rId3" Type="http://schemas.openxmlformats.org/officeDocument/2006/relationships/image" Target="../media/image670.emf"/><Relationship Id="rId21" Type="http://schemas.openxmlformats.org/officeDocument/2006/relationships/image" Target="../media/image688.emf"/><Relationship Id="rId7" Type="http://schemas.openxmlformats.org/officeDocument/2006/relationships/image" Target="../media/image674.emf"/><Relationship Id="rId12" Type="http://schemas.openxmlformats.org/officeDocument/2006/relationships/image" Target="../media/image679.emf"/><Relationship Id="rId17" Type="http://schemas.openxmlformats.org/officeDocument/2006/relationships/image" Target="../media/image684.emf"/><Relationship Id="rId25" Type="http://schemas.openxmlformats.org/officeDocument/2006/relationships/image" Target="../media/image692.emf"/><Relationship Id="rId2" Type="http://schemas.openxmlformats.org/officeDocument/2006/relationships/image" Target="../media/image669.emf"/><Relationship Id="rId16" Type="http://schemas.openxmlformats.org/officeDocument/2006/relationships/image" Target="../media/image683.emf"/><Relationship Id="rId20" Type="http://schemas.openxmlformats.org/officeDocument/2006/relationships/image" Target="../media/image687.emf"/><Relationship Id="rId29" Type="http://schemas.openxmlformats.org/officeDocument/2006/relationships/image" Target="../media/image696.emf"/><Relationship Id="rId1" Type="http://schemas.openxmlformats.org/officeDocument/2006/relationships/image" Target="../media/image668.emf"/><Relationship Id="rId6" Type="http://schemas.openxmlformats.org/officeDocument/2006/relationships/image" Target="../media/image673.emf"/><Relationship Id="rId11" Type="http://schemas.openxmlformats.org/officeDocument/2006/relationships/image" Target="../media/image678.emf"/><Relationship Id="rId24" Type="http://schemas.openxmlformats.org/officeDocument/2006/relationships/image" Target="../media/image691.emf"/><Relationship Id="rId5" Type="http://schemas.openxmlformats.org/officeDocument/2006/relationships/image" Target="../media/image672.emf"/><Relationship Id="rId15" Type="http://schemas.openxmlformats.org/officeDocument/2006/relationships/image" Target="../media/image682.emf"/><Relationship Id="rId23" Type="http://schemas.openxmlformats.org/officeDocument/2006/relationships/image" Target="../media/image690.emf"/><Relationship Id="rId28" Type="http://schemas.openxmlformats.org/officeDocument/2006/relationships/image" Target="../media/image695.emf"/><Relationship Id="rId10" Type="http://schemas.openxmlformats.org/officeDocument/2006/relationships/image" Target="../media/image677.emf"/><Relationship Id="rId19" Type="http://schemas.openxmlformats.org/officeDocument/2006/relationships/image" Target="../media/image686.emf"/><Relationship Id="rId4" Type="http://schemas.openxmlformats.org/officeDocument/2006/relationships/image" Target="../media/image671.emf"/><Relationship Id="rId9" Type="http://schemas.openxmlformats.org/officeDocument/2006/relationships/image" Target="../media/image676.emf"/><Relationship Id="rId14" Type="http://schemas.openxmlformats.org/officeDocument/2006/relationships/image" Target="../media/image681.emf"/><Relationship Id="rId22" Type="http://schemas.openxmlformats.org/officeDocument/2006/relationships/image" Target="../media/image689.emf"/><Relationship Id="rId27" Type="http://schemas.openxmlformats.org/officeDocument/2006/relationships/image" Target="../media/image694.emf"/><Relationship Id="rId30" Type="http://schemas.openxmlformats.org/officeDocument/2006/relationships/image" Target="../media/image697.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705.emf"/><Relationship Id="rId13" Type="http://schemas.openxmlformats.org/officeDocument/2006/relationships/image" Target="../media/image710.emf"/><Relationship Id="rId18" Type="http://schemas.openxmlformats.org/officeDocument/2006/relationships/image" Target="../media/image715.emf"/><Relationship Id="rId26" Type="http://schemas.openxmlformats.org/officeDocument/2006/relationships/image" Target="../media/image723.emf"/><Relationship Id="rId3" Type="http://schemas.openxmlformats.org/officeDocument/2006/relationships/image" Target="../media/image700.emf"/><Relationship Id="rId21" Type="http://schemas.openxmlformats.org/officeDocument/2006/relationships/image" Target="../media/image718.emf"/><Relationship Id="rId34" Type="http://schemas.openxmlformats.org/officeDocument/2006/relationships/image" Target="../media/image731.emf"/><Relationship Id="rId7" Type="http://schemas.openxmlformats.org/officeDocument/2006/relationships/image" Target="../media/image704.emf"/><Relationship Id="rId12" Type="http://schemas.openxmlformats.org/officeDocument/2006/relationships/image" Target="../media/image709.emf"/><Relationship Id="rId17" Type="http://schemas.openxmlformats.org/officeDocument/2006/relationships/image" Target="../media/image714.emf"/><Relationship Id="rId25" Type="http://schemas.openxmlformats.org/officeDocument/2006/relationships/image" Target="../media/image722.emf"/><Relationship Id="rId33" Type="http://schemas.openxmlformats.org/officeDocument/2006/relationships/image" Target="../media/image730.emf"/><Relationship Id="rId38" Type="http://schemas.openxmlformats.org/officeDocument/2006/relationships/image" Target="../media/image735.emf"/><Relationship Id="rId2" Type="http://schemas.openxmlformats.org/officeDocument/2006/relationships/image" Target="../media/image699.emf"/><Relationship Id="rId16" Type="http://schemas.openxmlformats.org/officeDocument/2006/relationships/image" Target="../media/image713.emf"/><Relationship Id="rId20" Type="http://schemas.openxmlformats.org/officeDocument/2006/relationships/image" Target="../media/image717.emf"/><Relationship Id="rId29" Type="http://schemas.openxmlformats.org/officeDocument/2006/relationships/image" Target="../media/image726.emf"/><Relationship Id="rId1" Type="http://schemas.openxmlformats.org/officeDocument/2006/relationships/image" Target="../media/image698.emf"/><Relationship Id="rId6" Type="http://schemas.openxmlformats.org/officeDocument/2006/relationships/image" Target="../media/image703.emf"/><Relationship Id="rId11" Type="http://schemas.openxmlformats.org/officeDocument/2006/relationships/image" Target="../media/image708.emf"/><Relationship Id="rId24" Type="http://schemas.openxmlformats.org/officeDocument/2006/relationships/image" Target="../media/image721.emf"/><Relationship Id="rId32" Type="http://schemas.openxmlformats.org/officeDocument/2006/relationships/image" Target="../media/image729.emf"/><Relationship Id="rId37" Type="http://schemas.openxmlformats.org/officeDocument/2006/relationships/image" Target="../media/image734.emf"/><Relationship Id="rId5" Type="http://schemas.openxmlformats.org/officeDocument/2006/relationships/image" Target="../media/image702.emf"/><Relationship Id="rId15" Type="http://schemas.openxmlformats.org/officeDocument/2006/relationships/image" Target="../media/image712.emf"/><Relationship Id="rId23" Type="http://schemas.openxmlformats.org/officeDocument/2006/relationships/image" Target="../media/image720.emf"/><Relationship Id="rId28" Type="http://schemas.openxmlformats.org/officeDocument/2006/relationships/image" Target="../media/image725.emf"/><Relationship Id="rId36" Type="http://schemas.openxmlformats.org/officeDocument/2006/relationships/image" Target="../media/image733.emf"/><Relationship Id="rId10" Type="http://schemas.openxmlformats.org/officeDocument/2006/relationships/image" Target="../media/image707.emf"/><Relationship Id="rId19" Type="http://schemas.openxmlformats.org/officeDocument/2006/relationships/image" Target="../media/image716.emf"/><Relationship Id="rId31" Type="http://schemas.openxmlformats.org/officeDocument/2006/relationships/image" Target="../media/image728.emf"/><Relationship Id="rId4" Type="http://schemas.openxmlformats.org/officeDocument/2006/relationships/image" Target="../media/image701.emf"/><Relationship Id="rId9" Type="http://schemas.openxmlformats.org/officeDocument/2006/relationships/image" Target="../media/image706.emf"/><Relationship Id="rId14" Type="http://schemas.openxmlformats.org/officeDocument/2006/relationships/image" Target="../media/image711.emf"/><Relationship Id="rId22" Type="http://schemas.openxmlformats.org/officeDocument/2006/relationships/image" Target="../media/image719.emf"/><Relationship Id="rId27" Type="http://schemas.openxmlformats.org/officeDocument/2006/relationships/image" Target="../media/image724.emf"/><Relationship Id="rId30" Type="http://schemas.openxmlformats.org/officeDocument/2006/relationships/image" Target="../media/image727.emf"/><Relationship Id="rId35" Type="http://schemas.openxmlformats.org/officeDocument/2006/relationships/image" Target="../media/image732.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743.emf"/><Relationship Id="rId13" Type="http://schemas.openxmlformats.org/officeDocument/2006/relationships/image" Target="../media/image748.emf"/><Relationship Id="rId18" Type="http://schemas.openxmlformats.org/officeDocument/2006/relationships/image" Target="../media/image753.emf"/><Relationship Id="rId26" Type="http://schemas.openxmlformats.org/officeDocument/2006/relationships/image" Target="../media/image761.emf"/><Relationship Id="rId3" Type="http://schemas.openxmlformats.org/officeDocument/2006/relationships/image" Target="../media/image738.emf"/><Relationship Id="rId21" Type="http://schemas.openxmlformats.org/officeDocument/2006/relationships/image" Target="../media/image756.emf"/><Relationship Id="rId34" Type="http://schemas.openxmlformats.org/officeDocument/2006/relationships/image" Target="../media/image769.emf"/><Relationship Id="rId7" Type="http://schemas.openxmlformats.org/officeDocument/2006/relationships/image" Target="../media/image742.emf"/><Relationship Id="rId12" Type="http://schemas.openxmlformats.org/officeDocument/2006/relationships/image" Target="../media/image747.emf"/><Relationship Id="rId17" Type="http://schemas.openxmlformats.org/officeDocument/2006/relationships/image" Target="../media/image752.emf"/><Relationship Id="rId25" Type="http://schemas.openxmlformats.org/officeDocument/2006/relationships/image" Target="../media/image760.emf"/><Relationship Id="rId33" Type="http://schemas.openxmlformats.org/officeDocument/2006/relationships/image" Target="../media/image768.emf"/><Relationship Id="rId2" Type="http://schemas.openxmlformats.org/officeDocument/2006/relationships/image" Target="../media/image737.emf"/><Relationship Id="rId16" Type="http://schemas.openxmlformats.org/officeDocument/2006/relationships/image" Target="../media/image751.emf"/><Relationship Id="rId20" Type="http://schemas.openxmlformats.org/officeDocument/2006/relationships/image" Target="../media/image755.emf"/><Relationship Id="rId29" Type="http://schemas.openxmlformats.org/officeDocument/2006/relationships/image" Target="../media/image764.emf"/><Relationship Id="rId1" Type="http://schemas.openxmlformats.org/officeDocument/2006/relationships/image" Target="../media/image736.emf"/><Relationship Id="rId6" Type="http://schemas.openxmlformats.org/officeDocument/2006/relationships/image" Target="../media/image741.emf"/><Relationship Id="rId11" Type="http://schemas.openxmlformats.org/officeDocument/2006/relationships/image" Target="../media/image746.emf"/><Relationship Id="rId24" Type="http://schemas.openxmlformats.org/officeDocument/2006/relationships/image" Target="../media/image759.emf"/><Relationship Id="rId32" Type="http://schemas.openxmlformats.org/officeDocument/2006/relationships/image" Target="../media/image767.emf"/><Relationship Id="rId37" Type="http://schemas.openxmlformats.org/officeDocument/2006/relationships/image" Target="../media/image772.emf"/><Relationship Id="rId5" Type="http://schemas.openxmlformats.org/officeDocument/2006/relationships/image" Target="../media/image740.emf"/><Relationship Id="rId15" Type="http://schemas.openxmlformats.org/officeDocument/2006/relationships/image" Target="../media/image750.emf"/><Relationship Id="rId23" Type="http://schemas.openxmlformats.org/officeDocument/2006/relationships/image" Target="../media/image758.emf"/><Relationship Id="rId28" Type="http://schemas.openxmlformats.org/officeDocument/2006/relationships/image" Target="../media/image763.emf"/><Relationship Id="rId36" Type="http://schemas.openxmlformats.org/officeDocument/2006/relationships/image" Target="../media/image771.emf"/><Relationship Id="rId10" Type="http://schemas.openxmlformats.org/officeDocument/2006/relationships/image" Target="../media/image745.emf"/><Relationship Id="rId19" Type="http://schemas.openxmlformats.org/officeDocument/2006/relationships/image" Target="../media/image754.emf"/><Relationship Id="rId31" Type="http://schemas.openxmlformats.org/officeDocument/2006/relationships/image" Target="../media/image766.emf"/><Relationship Id="rId4" Type="http://schemas.openxmlformats.org/officeDocument/2006/relationships/image" Target="../media/image739.emf"/><Relationship Id="rId9" Type="http://schemas.openxmlformats.org/officeDocument/2006/relationships/image" Target="../media/image744.emf"/><Relationship Id="rId14" Type="http://schemas.openxmlformats.org/officeDocument/2006/relationships/image" Target="../media/image749.emf"/><Relationship Id="rId22" Type="http://schemas.openxmlformats.org/officeDocument/2006/relationships/image" Target="../media/image757.emf"/><Relationship Id="rId27" Type="http://schemas.openxmlformats.org/officeDocument/2006/relationships/image" Target="../media/image762.emf"/><Relationship Id="rId30" Type="http://schemas.openxmlformats.org/officeDocument/2006/relationships/image" Target="../media/image765.emf"/><Relationship Id="rId35" Type="http://schemas.openxmlformats.org/officeDocument/2006/relationships/image" Target="../media/image770.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780.emf"/><Relationship Id="rId13" Type="http://schemas.openxmlformats.org/officeDocument/2006/relationships/image" Target="../media/image785.emf"/><Relationship Id="rId18" Type="http://schemas.openxmlformats.org/officeDocument/2006/relationships/image" Target="../media/image790.emf"/><Relationship Id="rId26" Type="http://schemas.openxmlformats.org/officeDocument/2006/relationships/image" Target="../media/image798.emf"/><Relationship Id="rId3" Type="http://schemas.openxmlformats.org/officeDocument/2006/relationships/image" Target="../media/image775.emf"/><Relationship Id="rId21" Type="http://schemas.openxmlformats.org/officeDocument/2006/relationships/image" Target="../media/image793.emf"/><Relationship Id="rId34" Type="http://schemas.openxmlformats.org/officeDocument/2006/relationships/image" Target="../media/image806.emf"/><Relationship Id="rId7" Type="http://schemas.openxmlformats.org/officeDocument/2006/relationships/image" Target="../media/image779.emf"/><Relationship Id="rId12" Type="http://schemas.openxmlformats.org/officeDocument/2006/relationships/image" Target="../media/image784.emf"/><Relationship Id="rId17" Type="http://schemas.openxmlformats.org/officeDocument/2006/relationships/image" Target="../media/image789.emf"/><Relationship Id="rId25" Type="http://schemas.openxmlformats.org/officeDocument/2006/relationships/image" Target="../media/image797.emf"/><Relationship Id="rId33" Type="http://schemas.openxmlformats.org/officeDocument/2006/relationships/image" Target="../media/image805.emf"/><Relationship Id="rId2" Type="http://schemas.openxmlformats.org/officeDocument/2006/relationships/image" Target="../media/image774.emf"/><Relationship Id="rId16" Type="http://schemas.openxmlformats.org/officeDocument/2006/relationships/image" Target="../media/image788.emf"/><Relationship Id="rId20" Type="http://schemas.openxmlformats.org/officeDocument/2006/relationships/image" Target="../media/image792.emf"/><Relationship Id="rId29" Type="http://schemas.openxmlformats.org/officeDocument/2006/relationships/image" Target="../media/image801.emf"/><Relationship Id="rId1" Type="http://schemas.openxmlformats.org/officeDocument/2006/relationships/image" Target="../media/image773.emf"/><Relationship Id="rId6" Type="http://schemas.openxmlformats.org/officeDocument/2006/relationships/image" Target="../media/image778.emf"/><Relationship Id="rId11" Type="http://schemas.openxmlformats.org/officeDocument/2006/relationships/image" Target="../media/image783.emf"/><Relationship Id="rId24" Type="http://schemas.openxmlformats.org/officeDocument/2006/relationships/image" Target="../media/image796.emf"/><Relationship Id="rId32" Type="http://schemas.openxmlformats.org/officeDocument/2006/relationships/image" Target="../media/image804.emf"/><Relationship Id="rId5" Type="http://schemas.openxmlformats.org/officeDocument/2006/relationships/image" Target="../media/image777.emf"/><Relationship Id="rId15" Type="http://schemas.openxmlformats.org/officeDocument/2006/relationships/image" Target="../media/image787.emf"/><Relationship Id="rId23" Type="http://schemas.openxmlformats.org/officeDocument/2006/relationships/image" Target="../media/image795.emf"/><Relationship Id="rId28" Type="http://schemas.openxmlformats.org/officeDocument/2006/relationships/image" Target="../media/image800.emf"/><Relationship Id="rId36" Type="http://schemas.openxmlformats.org/officeDocument/2006/relationships/image" Target="../media/image808.emf"/><Relationship Id="rId10" Type="http://schemas.openxmlformats.org/officeDocument/2006/relationships/image" Target="../media/image782.emf"/><Relationship Id="rId19" Type="http://schemas.openxmlformats.org/officeDocument/2006/relationships/image" Target="../media/image791.emf"/><Relationship Id="rId31" Type="http://schemas.openxmlformats.org/officeDocument/2006/relationships/image" Target="../media/image803.emf"/><Relationship Id="rId4" Type="http://schemas.openxmlformats.org/officeDocument/2006/relationships/image" Target="../media/image776.emf"/><Relationship Id="rId9" Type="http://schemas.openxmlformats.org/officeDocument/2006/relationships/image" Target="../media/image781.emf"/><Relationship Id="rId14" Type="http://schemas.openxmlformats.org/officeDocument/2006/relationships/image" Target="../media/image786.emf"/><Relationship Id="rId22" Type="http://schemas.openxmlformats.org/officeDocument/2006/relationships/image" Target="../media/image794.emf"/><Relationship Id="rId27" Type="http://schemas.openxmlformats.org/officeDocument/2006/relationships/image" Target="../media/image799.emf"/><Relationship Id="rId30" Type="http://schemas.openxmlformats.org/officeDocument/2006/relationships/image" Target="../media/image802.emf"/><Relationship Id="rId35" Type="http://schemas.openxmlformats.org/officeDocument/2006/relationships/image" Target="../media/image807.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816.emf"/><Relationship Id="rId13" Type="http://schemas.openxmlformats.org/officeDocument/2006/relationships/image" Target="../media/image821.emf"/><Relationship Id="rId18" Type="http://schemas.openxmlformats.org/officeDocument/2006/relationships/image" Target="../media/image826.emf"/><Relationship Id="rId26" Type="http://schemas.openxmlformats.org/officeDocument/2006/relationships/image" Target="../media/image834.emf"/><Relationship Id="rId3" Type="http://schemas.openxmlformats.org/officeDocument/2006/relationships/image" Target="../media/image811.emf"/><Relationship Id="rId21" Type="http://schemas.openxmlformats.org/officeDocument/2006/relationships/image" Target="../media/image829.emf"/><Relationship Id="rId7" Type="http://schemas.openxmlformats.org/officeDocument/2006/relationships/image" Target="../media/image815.emf"/><Relationship Id="rId12" Type="http://schemas.openxmlformats.org/officeDocument/2006/relationships/image" Target="../media/image820.emf"/><Relationship Id="rId17" Type="http://schemas.openxmlformats.org/officeDocument/2006/relationships/image" Target="../media/image825.emf"/><Relationship Id="rId25" Type="http://schemas.openxmlformats.org/officeDocument/2006/relationships/image" Target="../media/image833.emf"/><Relationship Id="rId2" Type="http://schemas.openxmlformats.org/officeDocument/2006/relationships/image" Target="../media/image810.emf"/><Relationship Id="rId16" Type="http://schemas.openxmlformats.org/officeDocument/2006/relationships/image" Target="../media/image824.emf"/><Relationship Id="rId20" Type="http://schemas.openxmlformats.org/officeDocument/2006/relationships/image" Target="../media/image828.emf"/><Relationship Id="rId29" Type="http://schemas.openxmlformats.org/officeDocument/2006/relationships/image" Target="../media/image837.emf"/><Relationship Id="rId1" Type="http://schemas.openxmlformats.org/officeDocument/2006/relationships/image" Target="../media/image809.emf"/><Relationship Id="rId6" Type="http://schemas.openxmlformats.org/officeDocument/2006/relationships/image" Target="../media/image814.emf"/><Relationship Id="rId11" Type="http://schemas.openxmlformats.org/officeDocument/2006/relationships/image" Target="../media/image819.emf"/><Relationship Id="rId24" Type="http://schemas.openxmlformats.org/officeDocument/2006/relationships/image" Target="../media/image832.emf"/><Relationship Id="rId5" Type="http://schemas.openxmlformats.org/officeDocument/2006/relationships/image" Target="../media/image813.emf"/><Relationship Id="rId15" Type="http://schemas.openxmlformats.org/officeDocument/2006/relationships/image" Target="../media/image823.emf"/><Relationship Id="rId23" Type="http://schemas.openxmlformats.org/officeDocument/2006/relationships/image" Target="../media/image831.emf"/><Relationship Id="rId28" Type="http://schemas.openxmlformats.org/officeDocument/2006/relationships/image" Target="../media/image836.emf"/><Relationship Id="rId10" Type="http://schemas.openxmlformats.org/officeDocument/2006/relationships/image" Target="../media/image818.emf"/><Relationship Id="rId19" Type="http://schemas.openxmlformats.org/officeDocument/2006/relationships/image" Target="../media/image827.emf"/><Relationship Id="rId31" Type="http://schemas.openxmlformats.org/officeDocument/2006/relationships/image" Target="../media/image839.emf"/><Relationship Id="rId4" Type="http://schemas.openxmlformats.org/officeDocument/2006/relationships/image" Target="../media/image812.emf"/><Relationship Id="rId9" Type="http://schemas.openxmlformats.org/officeDocument/2006/relationships/image" Target="../media/image817.emf"/><Relationship Id="rId14" Type="http://schemas.openxmlformats.org/officeDocument/2006/relationships/image" Target="../media/image822.emf"/><Relationship Id="rId22" Type="http://schemas.openxmlformats.org/officeDocument/2006/relationships/image" Target="../media/image830.emf"/><Relationship Id="rId27" Type="http://schemas.openxmlformats.org/officeDocument/2006/relationships/image" Target="../media/image835.emf"/><Relationship Id="rId30" Type="http://schemas.openxmlformats.org/officeDocument/2006/relationships/image" Target="../media/image83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emf"/><Relationship Id="rId1" Type="http://schemas.openxmlformats.org/officeDocument/2006/relationships/image" Target="../media/image37.emf"/><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2.png"/><Relationship Id="rId7" Type="http://schemas.openxmlformats.org/officeDocument/2006/relationships/image" Target="../media/image47.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18" Type="http://schemas.openxmlformats.org/officeDocument/2006/relationships/image" Target="../media/image69.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17" Type="http://schemas.openxmlformats.org/officeDocument/2006/relationships/image" Target="../media/image68.emf"/><Relationship Id="rId2" Type="http://schemas.openxmlformats.org/officeDocument/2006/relationships/image" Target="../media/image53.emf"/><Relationship Id="rId16" Type="http://schemas.openxmlformats.org/officeDocument/2006/relationships/image" Target="../media/image67.emf"/><Relationship Id="rId1" Type="http://schemas.openxmlformats.org/officeDocument/2006/relationships/image" Target="../media/image52.emf"/><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emf"/><Relationship Id="rId1" Type="http://schemas.openxmlformats.org/officeDocument/2006/relationships/image" Target="../media/image73.emf"/><Relationship Id="rId4" Type="http://schemas.openxmlformats.org/officeDocument/2006/relationships/image" Target="../media/image7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00130CA-8170-437D-A904-CE43EDE337D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200" b="0">
                <a:effectLst/>
                <a:latin typeface="Arial" charset="0"/>
                <a:ea typeface="宋体" pitchFamily="2" charset="-122"/>
              </a:defRPr>
            </a:lvl1pPr>
          </a:lstStyle>
          <a:p>
            <a:pPr>
              <a:defRPr/>
            </a:pPr>
            <a:endParaRPr lang="en-US" altLang="zh-CN"/>
          </a:p>
        </p:txBody>
      </p:sp>
      <p:sp>
        <p:nvSpPr>
          <p:cNvPr id="34819" name="Rectangle 3">
            <a:extLst>
              <a:ext uri="{FF2B5EF4-FFF2-40B4-BE49-F238E27FC236}">
                <a16:creationId xmlns:a16="http://schemas.microsoft.com/office/drawing/2014/main" id="{F660FB0F-6404-4DF1-B650-F97AE91EDF5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b="0">
                <a:effectLst/>
                <a:latin typeface="Arial" charset="0"/>
                <a:ea typeface="宋体"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7901CCE3-5D69-4BA8-AB74-69DC6ADFD1A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a:extLst>
              <a:ext uri="{FF2B5EF4-FFF2-40B4-BE49-F238E27FC236}">
                <a16:creationId xmlns:a16="http://schemas.microsoft.com/office/drawing/2014/main" id="{EC03DCCA-BA77-4653-A286-6172A841E05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4822" name="Rectangle 6">
            <a:extLst>
              <a:ext uri="{FF2B5EF4-FFF2-40B4-BE49-F238E27FC236}">
                <a16:creationId xmlns:a16="http://schemas.microsoft.com/office/drawing/2014/main" id="{8410141B-3721-47F6-9154-2B657AB80E9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b="0">
                <a:effectLst/>
                <a:latin typeface="Arial" charset="0"/>
                <a:ea typeface="宋体" pitchFamily="2" charset="-122"/>
              </a:defRPr>
            </a:lvl1pPr>
          </a:lstStyle>
          <a:p>
            <a:pPr>
              <a:defRPr/>
            </a:pPr>
            <a:endParaRPr lang="en-US" altLang="zh-CN"/>
          </a:p>
        </p:txBody>
      </p:sp>
      <p:sp>
        <p:nvSpPr>
          <p:cNvPr id="34823" name="Rectangle 7">
            <a:extLst>
              <a:ext uri="{FF2B5EF4-FFF2-40B4-BE49-F238E27FC236}">
                <a16:creationId xmlns:a16="http://schemas.microsoft.com/office/drawing/2014/main" id="{544D3DCE-9FB8-4AB2-A592-E04A312BC9FD}"/>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b="0" smtClean="0">
                <a:latin typeface="Arial" panose="020B0604020202020204" pitchFamily="34" charset="0"/>
                <a:ea typeface="宋体" panose="02010600030101010101" pitchFamily="2" charset="-122"/>
              </a:defRPr>
            </a:lvl1pPr>
          </a:lstStyle>
          <a:p>
            <a:pPr>
              <a:defRPr/>
            </a:pPr>
            <a:fld id="{79BCBE3D-5C23-4098-9B6F-D72EEA87A24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a:extLst>
              <a:ext uri="{FF2B5EF4-FFF2-40B4-BE49-F238E27FC236}">
                <a16:creationId xmlns:a16="http://schemas.microsoft.com/office/drawing/2014/main" id="{A7251D50-BD83-4E44-8438-5E0DBE08B837}"/>
              </a:ext>
            </a:extLst>
          </p:cNvPr>
          <p:cNvSpPr>
            <a:spLocks noGrp="1" noChangeArrowheads="1"/>
          </p:cNvSpPr>
          <p:nvPr>
            <p:ph type="dt" sz="half" idx="10"/>
          </p:nvPr>
        </p:nvSpPr>
        <p:spPr>
          <a:ln/>
        </p:spPr>
        <p:txBody>
          <a:bodyPr/>
          <a:lstStyle>
            <a:lvl1pPr>
              <a:defRPr/>
            </a:lvl1pPr>
          </a:lstStyle>
          <a:p>
            <a:pPr>
              <a:defRPr/>
            </a:pPr>
            <a:fld id="{F1BE815B-7AE5-4E0E-BB13-EB47453B5ECD}" type="datetime8">
              <a:rPr lang="en-US"/>
              <a:pPr>
                <a:defRPr/>
              </a:pPr>
              <a:t>3/26/2020 3:29 PM</a:t>
            </a:fld>
            <a:endParaRPr lang="en-US" altLang="zh-CN"/>
          </a:p>
        </p:txBody>
      </p:sp>
      <p:sp>
        <p:nvSpPr>
          <p:cNvPr id="5" name="Rectangle 6">
            <a:extLst>
              <a:ext uri="{FF2B5EF4-FFF2-40B4-BE49-F238E27FC236}">
                <a16:creationId xmlns:a16="http://schemas.microsoft.com/office/drawing/2014/main" id="{F7A2DB11-DFDC-490C-AD71-131E1B2CC8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B091228-2657-4A30-A67C-E367542EAA88}"/>
              </a:ext>
            </a:extLst>
          </p:cNvPr>
          <p:cNvSpPr>
            <a:spLocks noGrp="1" noChangeArrowheads="1"/>
          </p:cNvSpPr>
          <p:nvPr>
            <p:ph type="sldNum" sz="quarter" idx="12"/>
          </p:nvPr>
        </p:nvSpPr>
        <p:spPr>
          <a:ln/>
        </p:spPr>
        <p:txBody>
          <a:bodyPr/>
          <a:lstStyle>
            <a:lvl1pPr>
              <a:defRPr/>
            </a:lvl1pPr>
          </a:lstStyle>
          <a:p>
            <a:pPr>
              <a:defRPr/>
            </a:pPr>
            <a:fld id="{641376D6-5017-4E5C-BE90-8626F3CAA60A}" type="slidenum">
              <a:rPr lang="en-US" altLang="zh-CN"/>
              <a:pPr>
                <a:defRPr/>
              </a:pPr>
              <a:t>‹#›</a:t>
            </a:fld>
            <a:endParaRPr lang="en-US" altLang="zh-CN"/>
          </a:p>
        </p:txBody>
      </p:sp>
    </p:spTree>
    <p:extLst>
      <p:ext uri="{BB962C8B-B14F-4D97-AF65-F5344CB8AC3E}">
        <p14:creationId xmlns:p14="http://schemas.microsoft.com/office/powerpoint/2010/main" val="184485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BF8F3705-8553-4894-90CA-9F365BA3AFC0}"/>
              </a:ext>
            </a:extLst>
          </p:cNvPr>
          <p:cNvSpPr>
            <a:spLocks noGrp="1" noChangeArrowheads="1"/>
          </p:cNvSpPr>
          <p:nvPr>
            <p:ph type="dt" sz="half" idx="10"/>
          </p:nvPr>
        </p:nvSpPr>
        <p:spPr>
          <a:ln/>
        </p:spPr>
        <p:txBody>
          <a:bodyPr/>
          <a:lstStyle>
            <a:lvl1pPr>
              <a:defRPr/>
            </a:lvl1pPr>
          </a:lstStyle>
          <a:p>
            <a:pPr>
              <a:defRPr/>
            </a:pPr>
            <a:fld id="{72369039-7F3D-4DEA-BAD8-BCEB26672AD3}" type="datetime8">
              <a:rPr lang="en-US"/>
              <a:pPr>
                <a:defRPr/>
              </a:pPr>
              <a:t>3/26/2020 3:29 PM</a:t>
            </a:fld>
            <a:endParaRPr lang="en-US" altLang="zh-CN"/>
          </a:p>
        </p:txBody>
      </p:sp>
      <p:sp>
        <p:nvSpPr>
          <p:cNvPr id="5" name="Rectangle 6">
            <a:extLst>
              <a:ext uri="{FF2B5EF4-FFF2-40B4-BE49-F238E27FC236}">
                <a16:creationId xmlns:a16="http://schemas.microsoft.com/office/drawing/2014/main" id="{E7E8C53F-1936-4051-BCD2-6735092A1E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7CF3BF88-980F-459C-91B5-D29C2FE9D166}"/>
              </a:ext>
            </a:extLst>
          </p:cNvPr>
          <p:cNvSpPr>
            <a:spLocks noGrp="1" noChangeArrowheads="1"/>
          </p:cNvSpPr>
          <p:nvPr>
            <p:ph type="sldNum" sz="quarter" idx="12"/>
          </p:nvPr>
        </p:nvSpPr>
        <p:spPr>
          <a:ln/>
        </p:spPr>
        <p:txBody>
          <a:bodyPr/>
          <a:lstStyle>
            <a:lvl1pPr>
              <a:defRPr/>
            </a:lvl1pPr>
          </a:lstStyle>
          <a:p>
            <a:pPr>
              <a:defRPr/>
            </a:pPr>
            <a:fld id="{622EF5A0-3AE7-4B6D-8430-D37D68E4B2DF}" type="slidenum">
              <a:rPr lang="en-US" altLang="zh-CN"/>
              <a:pPr>
                <a:defRPr/>
              </a:pPr>
              <a:t>‹#›</a:t>
            </a:fld>
            <a:endParaRPr lang="en-US" altLang="zh-CN"/>
          </a:p>
        </p:txBody>
      </p:sp>
    </p:spTree>
    <p:extLst>
      <p:ext uri="{BB962C8B-B14F-4D97-AF65-F5344CB8AC3E}">
        <p14:creationId xmlns:p14="http://schemas.microsoft.com/office/powerpoint/2010/main" val="170551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050626CF-67A4-4B23-B407-736C38A9520D}"/>
              </a:ext>
            </a:extLst>
          </p:cNvPr>
          <p:cNvSpPr>
            <a:spLocks noGrp="1" noChangeArrowheads="1"/>
          </p:cNvSpPr>
          <p:nvPr>
            <p:ph type="dt" sz="half" idx="10"/>
          </p:nvPr>
        </p:nvSpPr>
        <p:spPr>
          <a:ln/>
        </p:spPr>
        <p:txBody>
          <a:bodyPr/>
          <a:lstStyle>
            <a:lvl1pPr>
              <a:defRPr/>
            </a:lvl1pPr>
          </a:lstStyle>
          <a:p>
            <a:pPr>
              <a:defRPr/>
            </a:pPr>
            <a:fld id="{59B863FA-3F44-42E5-B597-EFE7A8D6E603}" type="datetime8">
              <a:rPr lang="en-US"/>
              <a:pPr>
                <a:defRPr/>
              </a:pPr>
              <a:t>3/26/2020 3:29 PM</a:t>
            </a:fld>
            <a:endParaRPr lang="en-US" altLang="zh-CN"/>
          </a:p>
        </p:txBody>
      </p:sp>
      <p:sp>
        <p:nvSpPr>
          <p:cNvPr id="5" name="Rectangle 6">
            <a:extLst>
              <a:ext uri="{FF2B5EF4-FFF2-40B4-BE49-F238E27FC236}">
                <a16:creationId xmlns:a16="http://schemas.microsoft.com/office/drawing/2014/main" id="{9C07C16E-ACD3-4868-B4FE-29CAA0C89AA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3C127C39-6343-4836-83DB-701E906D7C1C}"/>
              </a:ext>
            </a:extLst>
          </p:cNvPr>
          <p:cNvSpPr>
            <a:spLocks noGrp="1" noChangeArrowheads="1"/>
          </p:cNvSpPr>
          <p:nvPr>
            <p:ph type="sldNum" sz="quarter" idx="12"/>
          </p:nvPr>
        </p:nvSpPr>
        <p:spPr>
          <a:ln/>
        </p:spPr>
        <p:txBody>
          <a:bodyPr/>
          <a:lstStyle>
            <a:lvl1pPr>
              <a:defRPr/>
            </a:lvl1pPr>
          </a:lstStyle>
          <a:p>
            <a:pPr>
              <a:defRPr/>
            </a:pPr>
            <a:fld id="{5EEACAC5-44EF-4DC5-BF69-33D4CDB4D5AF}" type="slidenum">
              <a:rPr lang="en-US" altLang="zh-CN"/>
              <a:pPr>
                <a:defRPr/>
              </a:pPr>
              <a:t>‹#›</a:t>
            </a:fld>
            <a:endParaRPr lang="en-US" altLang="zh-CN"/>
          </a:p>
        </p:txBody>
      </p:sp>
    </p:spTree>
    <p:extLst>
      <p:ext uri="{BB962C8B-B14F-4D97-AF65-F5344CB8AC3E}">
        <p14:creationId xmlns:p14="http://schemas.microsoft.com/office/powerpoint/2010/main" val="63668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62C948D4-02E0-4862-A743-89585244E3BD}"/>
              </a:ext>
            </a:extLst>
          </p:cNvPr>
          <p:cNvSpPr>
            <a:spLocks noGrp="1" noChangeArrowheads="1"/>
          </p:cNvSpPr>
          <p:nvPr>
            <p:ph type="dt" sz="half" idx="10"/>
          </p:nvPr>
        </p:nvSpPr>
        <p:spPr>
          <a:ln/>
        </p:spPr>
        <p:txBody>
          <a:bodyPr/>
          <a:lstStyle>
            <a:lvl1pPr>
              <a:defRPr/>
            </a:lvl1pPr>
          </a:lstStyle>
          <a:p>
            <a:pPr>
              <a:defRPr/>
            </a:pPr>
            <a:fld id="{7C6DFB12-14A5-4F08-BEE5-B2EA1ECF369A}" type="datetime8">
              <a:rPr lang="en-US"/>
              <a:pPr>
                <a:defRPr/>
              </a:pPr>
              <a:t>3/26/2020 3:29 PM</a:t>
            </a:fld>
            <a:endParaRPr lang="en-US" altLang="zh-CN"/>
          </a:p>
        </p:txBody>
      </p:sp>
      <p:sp>
        <p:nvSpPr>
          <p:cNvPr id="8" name="Rectangle 6">
            <a:extLst>
              <a:ext uri="{FF2B5EF4-FFF2-40B4-BE49-F238E27FC236}">
                <a16:creationId xmlns:a16="http://schemas.microsoft.com/office/drawing/2014/main" id="{94375D77-F91C-4F65-B297-917ADE5FE4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FA588F82-D74D-4985-91BC-AB2BC27C8981}"/>
              </a:ext>
            </a:extLst>
          </p:cNvPr>
          <p:cNvSpPr>
            <a:spLocks noGrp="1" noChangeArrowheads="1"/>
          </p:cNvSpPr>
          <p:nvPr>
            <p:ph type="sldNum" sz="quarter" idx="12"/>
          </p:nvPr>
        </p:nvSpPr>
        <p:spPr>
          <a:ln/>
        </p:spPr>
        <p:txBody>
          <a:bodyPr/>
          <a:lstStyle>
            <a:lvl1pPr>
              <a:defRPr/>
            </a:lvl1pPr>
          </a:lstStyle>
          <a:p>
            <a:pPr>
              <a:defRPr/>
            </a:pPr>
            <a:fld id="{662FAC3C-800D-498B-A48A-1994044B5F9D}" type="slidenum">
              <a:rPr lang="en-US" altLang="zh-CN"/>
              <a:pPr>
                <a:defRPr/>
              </a:pPr>
              <a:t>‹#›</a:t>
            </a:fld>
            <a:endParaRPr lang="en-US" altLang="zh-CN"/>
          </a:p>
        </p:txBody>
      </p:sp>
    </p:spTree>
    <p:extLst>
      <p:ext uri="{BB962C8B-B14F-4D97-AF65-F5344CB8AC3E}">
        <p14:creationId xmlns:p14="http://schemas.microsoft.com/office/powerpoint/2010/main" val="27456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AFCA3380-685A-4E2A-A33C-B7A2F9E75369}"/>
              </a:ext>
            </a:extLst>
          </p:cNvPr>
          <p:cNvSpPr>
            <a:spLocks noGrp="1" noChangeArrowheads="1"/>
          </p:cNvSpPr>
          <p:nvPr>
            <p:ph type="dt" sz="half" idx="10"/>
          </p:nvPr>
        </p:nvSpPr>
        <p:spPr>
          <a:ln/>
        </p:spPr>
        <p:txBody>
          <a:bodyPr/>
          <a:lstStyle>
            <a:lvl1pPr>
              <a:defRPr/>
            </a:lvl1pPr>
          </a:lstStyle>
          <a:p>
            <a:pPr>
              <a:defRPr/>
            </a:pPr>
            <a:fld id="{A7DCC00F-9DF5-4613-A96E-3CDAD048DC14}" type="datetime8">
              <a:rPr lang="en-US"/>
              <a:pPr>
                <a:defRPr/>
              </a:pPr>
              <a:t>3/26/2020 3:29 PM</a:t>
            </a:fld>
            <a:endParaRPr lang="en-US" altLang="zh-CN"/>
          </a:p>
        </p:txBody>
      </p:sp>
      <p:sp>
        <p:nvSpPr>
          <p:cNvPr id="5" name="Rectangle 6">
            <a:extLst>
              <a:ext uri="{FF2B5EF4-FFF2-40B4-BE49-F238E27FC236}">
                <a16:creationId xmlns:a16="http://schemas.microsoft.com/office/drawing/2014/main" id="{DF14A393-A43F-4B56-B764-DD84D6A594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CCF852C-041C-42B6-A386-AD76DC7544A5}"/>
              </a:ext>
            </a:extLst>
          </p:cNvPr>
          <p:cNvSpPr>
            <a:spLocks noGrp="1" noChangeArrowheads="1"/>
          </p:cNvSpPr>
          <p:nvPr>
            <p:ph type="sldNum" sz="quarter" idx="12"/>
          </p:nvPr>
        </p:nvSpPr>
        <p:spPr>
          <a:ln/>
        </p:spPr>
        <p:txBody>
          <a:bodyPr/>
          <a:lstStyle>
            <a:lvl1pPr>
              <a:defRPr/>
            </a:lvl1pPr>
          </a:lstStyle>
          <a:p>
            <a:pPr>
              <a:defRPr/>
            </a:pPr>
            <a:fld id="{88C16F97-597A-469B-A6D9-12D9BF7FF308}" type="slidenum">
              <a:rPr lang="en-US" altLang="zh-CN"/>
              <a:pPr>
                <a:defRPr/>
              </a:pPr>
              <a:t>‹#›</a:t>
            </a:fld>
            <a:endParaRPr lang="en-US" altLang="zh-CN"/>
          </a:p>
        </p:txBody>
      </p:sp>
    </p:spTree>
    <p:extLst>
      <p:ext uri="{BB962C8B-B14F-4D97-AF65-F5344CB8AC3E}">
        <p14:creationId xmlns:p14="http://schemas.microsoft.com/office/powerpoint/2010/main" val="130720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290B2343-675C-4776-ADAA-2D2B6A27D1CF}"/>
              </a:ext>
            </a:extLst>
          </p:cNvPr>
          <p:cNvSpPr>
            <a:spLocks noGrp="1" noChangeArrowheads="1"/>
          </p:cNvSpPr>
          <p:nvPr>
            <p:ph type="dt" sz="half" idx="10"/>
          </p:nvPr>
        </p:nvSpPr>
        <p:spPr>
          <a:ln/>
        </p:spPr>
        <p:txBody>
          <a:bodyPr/>
          <a:lstStyle>
            <a:lvl1pPr>
              <a:defRPr/>
            </a:lvl1pPr>
          </a:lstStyle>
          <a:p>
            <a:pPr>
              <a:defRPr/>
            </a:pPr>
            <a:fld id="{BD9358A6-4CF9-457D-A18D-0DF708D32AE7}" type="datetime8">
              <a:rPr lang="en-US"/>
              <a:pPr>
                <a:defRPr/>
              </a:pPr>
              <a:t>3/26/2020 3:29 PM</a:t>
            </a:fld>
            <a:endParaRPr lang="en-US" altLang="zh-CN"/>
          </a:p>
        </p:txBody>
      </p:sp>
      <p:sp>
        <p:nvSpPr>
          <p:cNvPr id="5" name="Rectangle 6">
            <a:extLst>
              <a:ext uri="{FF2B5EF4-FFF2-40B4-BE49-F238E27FC236}">
                <a16:creationId xmlns:a16="http://schemas.microsoft.com/office/drawing/2014/main" id="{127708E0-89D5-4D54-8014-45DFCBD3BE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E3815EDD-D50A-4E1E-8DE8-4A6A6D850BE6}"/>
              </a:ext>
            </a:extLst>
          </p:cNvPr>
          <p:cNvSpPr>
            <a:spLocks noGrp="1" noChangeArrowheads="1"/>
          </p:cNvSpPr>
          <p:nvPr>
            <p:ph type="sldNum" sz="quarter" idx="12"/>
          </p:nvPr>
        </p:nvSpPr>
        <p:spPr>
          <a:ln/>
        </p:spPr>
        <p:txBody>
          <a:bodyPr/>
          <a:lstStyle>
            <a:lvl1pPr>
              <a:defRPr/>
            </a:lvl1pPr>
          </a:lstStyle>
          <a:p>
            <a:pPr>
              <a:defRPr/>
            </a:pPr>
            <a:fld id="{0F340BDB-CFCF-4046-A5DE-BFA25D9C1B74}" type="slidenum">
              <a:rPr lang="en-US" altLang="zh-CN"/>
              <a:pPr>
                <a:defRPr/>
              </a:pPr>
              <a:t>‹#›</a:t>
            </a:fld>
            <a:endParaRPr lang="en-US" altLang="zh-CN"/>
          </a:p>
        </p:txBody>
      </p:sp>
    </p:spTree>
    <p:extLst>
      <p:ext uri="{BB962C8B-B14F-4D97-AF65-F5344CB8AC3E}">
        <p14:creationId xmlns:p14="http://schemas.microsoft.com/office/powerpoint/2010/main" val="231748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1C7FF5F6-A43A-416D-8F7F-29F13FD94638}"/>
              </a:ext>
            </a:extLst>
          </p:cNvPr>
          <p:cNvSpPr>
            <a:spLocks noGrp="1" noChangeArrowheads="1"/>
          </p:cNvSpPr>
          <p:nvPr>
            <p:ph type="dt" sz="half" idx="10"/>
          </p:nvPr>
        </p:nvSpPr>
        <p:spPr>
          <a:ln/>
        </p:spPr>
        <p:txBody>
          <a:bodyPr/>
          <a:lstStyle>
            <a:lvl1pPr>
              <a:defRPr/>
            </a:lvl1pPr>
          </a:lstStyle>
          <a:p>
            <a:pPr>
              <a:defRPr/>
            </a:pPr>
            <a:fld id="{C2D86380-3487-45A2-980E-CA4EF50EE56B}" type="datetime8">
              <a:rPr lang="en-US"/>
              <a:pPr>
                <a:defRPr/>
              </a:pPr>
              <a:t>3/26/2020 3:29 PM</a:t>
            </a:fld>
            <a:endParaRPr lang="en-US" altLang="zh-CN"/>
          </a:p>
        </p:txBody>
      </p:sp>
      <p:sp>
        <p:nvSpPr>
          <p:cNvPr id="6" name="Rectangle 6">
            <a:extLst>
              <a:ext uri="{FF2B5EF4-FFF2-40B4-BE49-F238E27FC236}">
                <a16:creationId xmlns:a16="http://schemas.microsoft.com/office/drawing/2014/main" id="{180B5FEE-866B-4EAD-A63B-C1D5B92D40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C679445B-2D15-4485-B672-D55B60C82C68}"/>
              </a:ext>
            </a:extLst>
          </p:cNvPr>
          <p:cNvSpPr>
            <a:spLocks noGrp="1" noChangeArrowheads="1"/>
          </p:cNvSpPr>
          <p:nvPr>
            <p:ph type="sldNum" sz="quarter" idx="12"/>
          </p:nvPr>
        </p:nvSpPr>
        <p:spPr>
          <a:ln/>
        </p:spPr>
        <p:txBody>
          <a:bodyPr/>
          <a:lstStyle>
            <a:lvl1pPr>
              <a:defRPr/>
            </a:lvl1pPr>
          </a:lstStyle>
          <a:p>
            <a:pPr>
              <a:defRPr/>
            </a:pPr>
            <a:fld id="{8247572E-1D99-4E3B-83C1-BF9C56A88940}" type="slidenum">
              <a:rPr lang="en-US" altLang="zh-CN"/>
              <a:pPr>
                <a:defRPr/>
              </a:pPr>
              <a:t>‹#›</a:t>
            </a:fld>
            <a:endParaRPr lang="en-US" altLang="zh-CN"/>
          </a:p>
        </p:txBody>
      </p:sp>
    </p:spTree>
    <p:extLst>
      <p:ext uri="{BB962C8B-B14F-4D97-AF65-F5344CB8AC3E}">
        <p14:creationId xmlns:p14="http://schemas.microsoft.com/office/powerpoint/2010/main" val="280253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C4ACD624-0ACC-4B7A-99D0-84067524F554}"/>
              </a:ext>
            </a:extLst>
          </p:cNvPr>
          <p:cNvSpPr>
            <a:spLocks noGrp="1" noChangeArrowheads="1"/>
          </p:cNvSpPr>
          <p:nvPr>
            <p:ph type="dt" sz="half" idx="10"/>
          </p:nvPr>
        </p:nvSpPr>
        <p:spPr>
          <a:ln/>
        </p:spPr>
        <p:txBody>
          <a:bodyPr/>
          <a:lstStyle>
            <a:lvl1pPr>
              <a:defRPr/>
            </a:lvl1pPr>
          </a:lstStyle>
          <a:p>
            <a:pPr>
              <a:defRPr/>
            </a:pPr>
            <a:fld id="{E2D061EF-67D3-42AB-A274-C4EEFC0948AE}" type="datetime8">
              <a:rPr lang="en-US"/>
              <a:pPr>
                <a:defRPr/>
              </a:pPr>
              <a:t>3/26/2020 3:29 PM</a:t>
            </a:fld>
            <a:endParaRPr lang="en-US" altLang="zh-CN"/>
          </a:p>
        </p:txBody>
      </p:sp>
      <p:sp>
        <p:nvSpPr>
          <p:cNvPr id="8" name="Rectangle 6">
            <a:extLst>
              <a:ext uri="{FF2B5EF4-FFF2-40B4-BE49-F238E27FC236}">
                <a16:creationId xmlns:a16="http://schemas.microsoft.com/office/drawing/2014/main" id="{F4D4BF85-66A7-47C8-969D-4FAC8B07B7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12934BF1-757A-4509-A078-0540E12EC9A8}"/>
              </a:ext>
            </a:extLst>
          </p:cNvPr>
          <p:cNvSpPr>
            <a:spLocks noGrp="1" noChangeArrowheads="1"/>
          </p:cNvSpPr>
          <p:nvPr>
            <p:ph type="sldNum" sz="quarter" idx="12"/>
          </p:nvPr>
        </p:nvSpPr>
        <p:spPr>
          <a:ln/>
        </p:spPr>
        <p:txBody>
          <a:bodyPr/>
          <a:lstStyle>
            <a:lvl1pPr>
              <a:defRPr/>
            </a:lvl1pPr>
          </a:lstStyle>
          <a:p>
            <a:pPr>
              <a:defRPr/>
            </a:pPr>
            <a:fld id="{681FA132-9FF2-416B-BF63-10903BC42ED1}" type="slidenum">
              <a:rPr lang="en-US" altLang="zh-CN"/>
              <a:pPr>
                <a:defRPr/>
              </a:pPr>
              <a:t>‹#›</a:t>
            </a:fld>
            <a:endParaRPr lang="en-US" altLang="zh-CN"/>
          </a:p>
        </p:txBody>
      </p:sp>
    </p:spTree>
    <p:extLst>
      <p:ext uri="{BB962C8B-B14F-4D97-AF65-F5344CB8AC3E}">
        <p14:creationId xmlns:p14="http://schemas.microsoft.com/office/powerpoint/2010/main" val="149837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C5C8FCCC-4B6B-4EEC-86F9-C3B98995285D}"/>
              </a:ext>
            </a:extLst>
          </p:cNvPr>
          <p:cNvSpPr>
            <a:spLocks noGrp="1" noChangeArrowheads="1"/>
          </p:cNvSpPr>
          <p:nvPr>
            <p:ph type="dt" sz="half" idx="10"/>
          </p:nvPr>
        </p:nvSpPr>
        <p:spPr>
          <a:ln/>
        </p:spPr>
        <p:txBody>
          <a:bodyPr/>
          <a:lstStyle>
            <a:lvl1pPr>
              <a:defRPr/>
            </a:lvl1pPr>
          </a:lstStyle>
          <a:p>
            <a:pPr>
              <a:defRPr/>
            </a:pPr>
            <a:fld id="{32F4AE8A-FC65-4B17-A74B-422BA772AC8A}" type="datetime8">
              <a:rPr lang="en-US"/>
              <a:pPr>
                <a:defRPr/>
              </a:pPr>
              <a:t>3/26/2020 3:29 PM</a:t>
            </a:fld>
            <a:endParaRPr lang="en-US" altLang="zh-CN"/>
          </a:p>
        </p:txBody>
      </p:sp>
      <p:sp>
        <p:nvSpPr>
          <p:cNvPr id="4" name="Rectangle 6">
            <a:extLst>
              <a:ext uri="{FF2B5EF4-FFF2-40B4-BE49-F238E27FC236}">
                <a16:creationId xmlns:a16="http://schemas.microsoft.com/office/drawing/2014/main" id="{3F774C21-A5F4-41D6-B6BC-AD13456ABD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AA82E7F7-D8C3-44A0-9080-166E9B3C0106}"/>
              </a:ext>
            </a:extLst>
          </p:cNvPr>
          <p:cNvSpPr>
            <a:spLocks noGrp="1" noChangeArrowheads="1"/>
          </p:cNvSpPr>
          <p:nvPr>
            <p:ph type="sldNum" sz="quarter" idx="12"/>
          </p:nvPr>
        </p:nvSpPr>
        <p:spPr>
          <a:ln/>
        </p:spPr>
        <p:txBody>
          <a:bodyPr/>
          <a:lstStyle>
            <a:lvl1pPr>
              <a:defRPr/>
            </a:lvl1pPr>
          </a:lstStyle>
          <a:p>
            <a:pPr>
              <a:defRPr/>
            </a:pPr>
            <a:fld id="{8F9F6A8B-9E05-4F27-B79D-1135064CBCD0}" type="slidenum">
              <a:rPr lang="en-US" altLang="zh-CN"/>
              <a:pPr>
                <a:defRPr/>
              </a:pPr>
              <a:t>‹#›</a:t>
            </a:fld>
            <a:endParaRPr lang="en-US" altLang="zh-CN"/>
          </a:p>
        </p:txBody>
      </p:sp>
    </p:spTree>
    <p:extLst>
      <p:ext uri="{BB962C8B-B14F-4D97-AF65-F5344CB8AC3E}">
        <p14:creationId xmlns:p14="http://schemas.microsoft.com/office/powerpoint/2010/main" val="248870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EBACF9B-7DB3-42FF-8BBC-D9B78EE6DC38}"/>
              </a:ext>
            </a:extLst>
          </p:cNvPr>
          <p:cNvSpPr>
            <a:spLocks noGrp="1" noChangeArrowheads="1"/>
          </p:cNvSpPr>
          <p:nvPr>
            <p:ph type="dt" sz="half" idx="10"/>
          </p:nvPr>
        </p:nvSpPr>
        <p:spPr>
          <a:ln/>
        </p:spPr>
        <p:txBody>
          <a:bodyPr/>
          <a:lstStyle>
            <a:lvl1pPr>
              <a:defRPr/>
            </a:lvl1pPr>
          </a:lstStyle>
          <a:p>
            <a:pPr>
              <a:defRPr/>
            </a:pPr>
            <a:fld id="{462C4324-DC4E-4CA8-8C17-C3B263D2F51D}" type="datetime8">
              <a:rPr lang="en-US"/>
              <a:pPr>
                <a:defRPr/>
              </a:pPr>
              <a:t>3/26/2020 3:29 PM</a:t>
            </a:fld>
            <a:endParaRPr lang="en-US" altLang="zh-CN"/>
          </a:p>
        </p:txBody>
      </p:sp>
      <p:sp>
        <p:nvSpPr>
          <p:cNvPr id="3" name="Rectangle 6">
            <a:extLst>
              <a:ext uri="{FF2B5EF4-FFF2-40B4-BE49-F238E27FC236}">
                <a16:creationId xmlns:a16="http://schemas.microsoft.com/office/drawing/2014/main" id="{EA30DD5A-BA02-45B9-B0D0-B6F264525D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1511E721-626D-4DCB-9BC0-504E96F30D76}"/>
              </a:ext>
            </a:extLst>
          </p:cNvPr>
          <p:cNvSpPr>
            <a:spLocks noGrp="1" noChangeArrowheads="1"/>
          </p:cNvSpPr>
          <p:nvPr>
            <p:ph type="sldNum" sz="quarter" idx="12"/>
          </p:nvPr>
        </p:nvSpPr>
        <p:spPr>
          <a:ln/>
        </p:spPr>
        <p:txBody>
          <a:bodyPr/>
          <a:lstStyle>
            <a:lvl1pPr>
              <a:defRPr/>
            </a:lvl1pPr>
          </a:lstStyle>
          <a:p>
            <a:pPr>
              <a:defRPr/>
            </a:pPr>
            <a:fld id="{5DCF9079-9232-42A6-B772-D48756FCA543}" type="slidenum">
              <a:rPr lang="en-US" altLang="zh-CN"/>
              <a:pPr>
                <a:defRPr/>
              </a:pPr>
              <a:t>‹#›</a:t>
            </a:fld>
            <a:endParaRPr lang="en-US" altLang="zh-CN"/>
          </a:p>
        </p:txBody>
      </p:sp>
    </p:spTree>
    <p:extLst>
      <p:ext uri="{BB962C8B-B14F-4D97-AF65-F5344CB8AC3E}">
        <p14:creationId xmlns:p14="http://schemas.microsoft.com/office/powerpoint/2010/main" val="425402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3A4F216F-BE16-4820-A3BF-40FC0AD9020A}"/>
              </a:ext>
            </a:extLst>
          </p:cNvPr>
          <p:cNvSpPr>
            <a:spLocks noGrp="1" noChangeArrowheads="1"/>
          </p:cNvSpPr>
          <p:nvPr>
            <p:ph type="dt" sz="half" idx="10"/>
          </p:nvPr>
        </p:nvSpPr>
        <p:spPr>
          <a:ln/>
        </p:spPr>
        <p:txBody>
          <a:bodyPr/>
          <a:lstStyle>
            <a:lvl1pPr>
              <a:defRPr/>
            </a:lvl1pPr>
          </a:lstStyle>
          <a:p>
            <a:pPr>
              <a:defRPr/>
            </a:pPr>
            <a:fld id="{174F582A-CF5D-47A5-8C6F-01B05F6A8F51}" type="datetime8">
              <a:rPr lang="en-US"/>
              <a:pPr>
                <a:defRPr/>
              </a:pPr>
              <a:t>3/26/2020 3:29 PM</a:t>
            </a:fld>
            <a:endParaRPr lang="en-US" altLang="zh-CN"/>
          </a:p>
        </p:txBody>
      </p:sp>
      <p:sp>
        <p:nvSpPr>
          <p:cNvPr id="6" name="Rectangle 6">
            <a:extLst>
              <a:ext uri="{FF2B5EF4-FFF2-40B4-BE49-F238E27FC236}">
                <a16:creationId xmlns:a16="http://schemas.microsoft.com/office/drawing/2014/main" id="{B89E73D3-9C61-4457-9131-FA703D63F6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5E1757DF-F962-4072-BBC2-4C86704BFAA3}"/>
              </a:ext>
            </a:extLst>
          </p:cNvPr>
          <p:cNvSpPr>
            <a:spLocks noGrp="1" noChangeArrowheads="1"/>
          </p:cNvSpPr>
          <p:nvPr>
            <p:ph type="sldNum" sz="quarter" idx="12"/>
          </p:nvPr>
        </p:nvSpPr>
        <p:spPr>
          <a:ln/>
        </p:spPr>
        <p:txBody>
          <a:bodyPr/>
          <a:lstStyle>
            <a:lvl1pPr>
              <a:defRPr/>
            </a:lvl1pPr>
          </a:lstStyle>
          <a:p>
            <a:pPr>
              <a:defRPr/>
            </a:pPr>
            <a:fld id="{985CE1CA-A02C-4877-8201-4C0465401BD3}" type="slidenum">
              <a:rPr lang="en-US" altLang="zh-CN"/>
              <a:pPr>
                <a:defRPr/>
              </a:pPr>
              <a:t>‹#›</a:t>
            </a:fld>
            <a:endParaRPr lang="en-US" altLang="zh-CN"/>
          </a:p>
        </p:txBody>
      </p:sp>
    </p:spTree>
    <p:extLst>
      <p:ext uri="{BB962C8B-B14F-4D97-AF65-F5344CB8AC3E}">
        <p14:creationId xmlns:p14="http://schemas.microsoft.com/office/powerpoint/2010/main" val="216916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754E7D14-0C48-451B-B195-4FAC37752FF2}"/>
              </a:ext>
            </a:extLst>
          </p:cNvPr>
          <p:cNvSpPr>
            <a:spLocks noGrp="1" noChangeArrowheads="1"/>
          </p:cNvSpPr>
          <p:nvPr>
            <p:ph type="dt" sz="half" idx="10"/>
          </p:nvPr>
        </p:nvSpPr>
        <p:spPr>
          <a:ln/>
        </p:spPr>
        <p:txBody>
          <a:bodyPr/>
          <a:lstStyle>
            <a:lvl1pPr>
              <a:defRPr/>
            </a:lvl1pPr>
          </a:lstStyle>
          <a:p>
            <a:pPr>
              <a:defRPr/>
            </a:pPr>
            <a:fld id="{4E18AB42-2CBB-4662-AF29-0B8123839ED3}" type="datetime8">
              <a:rPr lang="en-US"/>
              <a:pPr>
                <a:defRPr/>
              </a:pPr>
              <a:t>3/26/2020 3:29 PM</a:t>
            </a:fld>
            <a:endParaRPr lang="en-US" altLang="zh-CN"/>
          </a:p>
        </p:txBody>
      </p:sp>
      <p:sp>
        <p:nvSpPr>
          <p:cNvPr id="6" name="Rectangle 6">
            <a:extLst>
              <a:ext uri="{FF2B5EF4-FFF2-40B4-BE49-F238E27FC236}">
                <a16:creationId xmlns:a16="http://schemas.microsoft.com/office/drawing/2014/main" id="{7590A62B-B8E6-4047-9411-B93AB2CC2A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8BCD0F06-55AC-4352-AFDB-658580941852}"/>
              </a:ext>
            </a:extLst>
          </p:cNvPr>
          <p:cNvSpPr>
            <a:spLocks noGrp="1" noChangeArrowheads="1"/>
          </p:cNvSpPr>
          <p:nvPr>
            <p:ph type="sldNum" sz="quarter" idx="12"/>
          </p:nvPr>
        </p:nvSpPr>
        <p:spPr>
          <a:ln/>
        </p:spPr>
        <p:txBody>
          <a:bodyPr/>
          <a:lstStyle>
            <a:lvl1pPr>
              <a:defRPr/>
            </a:lvl1pPr>
          </a:lstStyle>
          <a:p>
            <a:pPr>
              <a:defRPr/>
            </a:pPr>
            <a:fld id="{DFE3567D-CDB4-42A4-90A7-E9AE57F06950}" type="slidenum">
              <a:rPr lang="en-US" altLang="zh-CN"/>
              <a:pPr>
                <a:defRPr/>
              </a:pPr>
              <a:t>‹#›</a:t>
            </a:fld>
            <a:endParaRPr lang="en-US" altLang="zh-CN"/>
          </a:p>
        </p:txBody>
      </p:sp>
    </p:spTree>
    <p:extLst>
      <p:ext uri="{BB962C8B-B14F-4D97-AF65-F5344CB8AC3E}">
        <p14:creationId xmlns:p14="http://schemas.microsoft.com/office/powerpoint/2010/main" val="345325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幻灯片1">
            <a:extLst>
              <a:ext uri="{FF2B5EF4-FFF2-40B4-BE49-F238E27FC236}">
                <a16:creationId xmlns:a16="http://schemas.microsoft.com/office/drawing/2014/main" id="{BF41A259-890D-43C3-9C1B-420F0299EF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567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C466663-78AA-440F-B54B-8307F5E72CB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8D155303-B881-4CB4-AE18-45D8D6E45DA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9205" name="Rectangle 5">
            <a:extLst>
              <a:ext uri="{FF2B5EF4-FFF2-40B4-BE49-F238E27FC236}">
                <a16:creationId xmlns:a16="http://schemas.microsoft.com/office/drawing/2014/main" id="{1291D38A-B4D9-413D-9BD2-49B35B55632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effectLst/>
                <a:ea typeface="+mn-ea"/>
              </a:defRPr>
            </a:lvl1pPr>
          </a:lstStyle>
          <a:p>
            <a:pPr>
              <a:defRPr/>
            </a:pPr>
            <a:fld id="{0E9827FC-21B7-4D8D-AEA7-CBE192DDE0D4}" type="datetime8">
              <a:rPr lang="en-US"/>
              <a:pPr>
                <a:defRPr/>
              </a:pPr>
              <a:t>3/26/2020 3:29 PM</a:t>
            </a:fld>
            <a:endParaRPr lang="en-US" altLang="zh-CN"/>
          </a:p>
        </p:txBody>
      </p:sp>
      <p:sp>
        <p:nvSpPr>
          <p:cNvPr id="179206" name="Rectangle 6">
            <a:extLst>
              <a:ext uri="{FF2B5EF4-FFF2-40B4-BE49-F238E27FC236}">
                <a16:creationId xmlns:a16="http://schemas.microsoft.com/office/drawing/2014/main" id="{A9129914-463C-4D00-8153-0C15EA66C89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effectLst/>
                <a:ea typeface="+mn-ea"/>
              </a:defRPr>
            </a:lvl1pPr>
          </a:lstStyle>
          <a:p>
            <a:pPr>
              <a:defRPr/>
            </a:pPr>
            <a:endParaRPr lang="en-US" altLang="zh-CN"/>
          </a:p>
        </p:txBody>
      </p:sp>
      <p:sp>
        <p:nvSpPr>
          <p:cNvPr id="179207" name="Rectangle 7">
            <a:extLst>
              <a:ext uri="{FF2B5EF4-FFF2-40B4-BE49-F238E27FC236}">
                <a16:creationId xmlns:a16="http://schemas.microsoft.com/office/drawing/2014/main" id="{68756A6B-2234-41C0-82B2-822880F79D56}"/>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smtClean="0">
                <a:ea typeface="宋体" panose="02010600030101010101" pitchFamily="2" charset="-122"/>
              </a:defRPr>
            </a:lvl1pPr>
          </a:lstStyle>
          <a:p>
            <a:pPr>
              <a:defRPr/>
            </a:pPr>
            <a:fld id="{B8823401-98A6-4E42-98CE-5B9DA1E770C2}"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hdr="0" ftr="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slideLayout" Target="../slideLayouts/slideLayout7.xml"/><Relationship Id="rId7" Type="http://schemas.openxmlformats.org/officeDocument/2006/relationships/image" Target="../media/image74.emf"/><Relationship Id="rId2" Type="http://schemas.openxmlformats.org/officeDocument/2006/relationships/control" Target="../activeX/activeX1.xml"/><Relationship Id="rId1" Type="http://schemas.openxmlformats.org/officeDocument/2006/relationships/vmlDrawing" Target="../drawings/vmlDrawing9.vml"/><Relationship Id="rId6" Type="http://schemas.openxmlformats.org/officeDocument/2006/relationships/oleObject" Target="../embeddings/oleObject83.bin"/><Relationship Id="rId11" Type="http://schemas.openxmlformats.org/officeDocument/2006/relationships/image" Target="../media/image76.png"/><Relationship Id="rId5" Type="http://schemas.openxmlformats.org/officeDocument/2006/relationships/image" Target="../media/image73.emf"/><Relationship Id="rId10" Type="http://schemas.openxmlformats.org/officeDocument/2006/relationships/image" Target="../media/image8.png"/><Relationship Id="rId4" Type="http://schemas.openxmlformats.org/officeDocument/2006/relationships/oleObject" Target="../embeddings/oleObject82.bin"/><Relationship Id="rId9" Type="http://schemas.openxmlformats.org/officeDocument/2006/relationships/image" Target="../media/image75.w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90.bin"/><Relationship Id="rId18" Type="http://schemas.openxmlformats.org/officeDocument/2006/relationships/image" Target="../media/image84.emf"/><Relationship Id="rId26" Type="http://schemas.openxmlformats.org/officeDocument/2006/relationships/image" Target="../media/image88.emf"/><Relationship Id="rId39" Type="http://schemas.openxmlformats.org/officeDocument/2006/relationships/oleObject" Target="../embeddings/oleObject103.bin"/><Relationship Id="rId21" Type="http://schemas.openxmlformats.org/officeDocument/2006/relationships/oleObject" Target="../embeddings/oleObject94.bin"/><Relationship Id="rId34" Type="http://schemas.openxmlformats.org/officeDocument/2006/relationships/image" Target="../media/image92.emf"/><Relationship Id="rId42" Type="http://schemas.openxmlformats.org/officeDocument/2006/relationships/image" Target="../media/image96.emf"/><Relationship Id="rId47" Type="http://schemas.openxmlformats.org/officeDocument/2006/relationships/oleObject" Target="../embeddings/oleObject107.bin"/><Relationship Id="rId50" Type="http://schemas.openxmlformats.org/officeDocument/2006/relationships/image" Target="../media/image100.emf"/><Relationship Id="rId55" Type="http://schemas.openxmlformats.org/officeDocument/2006/relationships/oleObject" Target="../embeddings/oleObject111.bin"/><Relationship Id="rId63" Type="http://schemas.openxmlformats.org/officeDocument/2006/relationships/oleObject" Target="../embeddings/oleObject115.bin"/><Relationship Id="rId68" Type="http://schemas.openxmlformats.org/officeDocument/2006/relationships/oleObject" Target="../embeddings/oleObject117.bin"/><Relationship Id="rId7" Type="http://schemas.openxmlformats.org/officeDocument/2006/relationships/oleObject" Target="../embeddings/oleObject87.bin"/><Relationship Id="rId2" Type="http://schemas.openxmlformats.org/officeDocument/2006/relationships/slideLayout" Target="../slideLayouts/slideLayout7.xml"/><Relationship Id="rId16" Type="http://schemas.openxmlformats.org/officeDocument/2006/relationships/image" Target="../media/image83.emf"/><Relationship Id="rId29" Type="http://schemas.openxmlformats.org/officeDocument/2006/relationships/oleObject" Target="../embeddings/oleObject98.bin"/><Relationship Id="rId1" Type="http://schemas.openxmlformats.org/officeDocument/2006/relationships/vmlDrawing" Target="../drawings/vmlDrawing10.vml"/><Relationship Id="rId6" Type="http://schemas.openxmlformats.org/officeDocument/2006/relationships/image" Target="../media/image78.emf"/><Relationship Id="rId11" Type="http://schemas.openxmlformats.org/officeDocument/2006/relationships/oleObject" Target="../embeddings/oleObject89.bin"/><Relationship Id="rId24" Type="http://schemas.openxmlformats.org/officeDocument/2006/relationships/image" Target="../media/image87.emf"/><Relationship Id="rId32" Type="http://schemas.openxmlformats.org/officeDocument/2006/relationships/image" Target="../media/image91.emf"/><Relationship Id="rId37" Type="http://schemas.openxmlformats.org/officeDocument/2006/relationships/oleObject" Target="../embeddings/oleObject102.bin"/><Relationship Id="rId40" Type="http://schemas.openxmlformats.org/officeDocument/2006/relationships/image" Target="../media/image95.emf"/><Relationship Id="rId45" Type="http://schemas.openxmlformats.org/officeDocument/2006/relationships/oleObject" Target="../embeddings/oleObject106.bin"/><Relationship Id="rId53" Type="http://schemas.openxmlformats.org/officeDocument/2006/relationships/oleObject" Target="../embeddings/oleObject110.bin"/><Relationship Id="rId58" Type="http://schemas.openxmlformats.org/officeDocument/2006/relationships/image" Target="../media/image104.emf"/><Relationship Id="rId66" Type="http://schemas.openxmlformats.org/officeDocument/2006/relationships/oleObject" Target="../embeddings/oleObject116.bin"/><Relationship Id="rId5" Type="http://schemas.openxmlformats.org/officeDocument/2006/relationships/oleObject" Target="../embeddings/oleObject86.bin"/><Relationship Id="rId15" Type="http://schemas.openxmlformats.org/officeDocument/2006/relationships/oleObject" Target="../embeddings/oleObject91.bin"/><Relationship Id="rId23" Type="http://schemas.openxmlformats.org/officeDocument/2006/relationships/oleObject" Target="../embeddings/oleObject95.bin"/><Relationship Id="rId28" Type="http://schemas.openxmlformats.org/officeDocument/2006/relationships/image" Target="../media/image89.emf"/><Relationship Id="rId36" Type="http://schemas.openxmlformats.org/officeDocument/2006/relationships/image" Target="../media/image93.emf"/><Relationship Id="rId49" Type="http://schemas.openxmlformats.org/officeDocument/2006/relationships/oleObject" Target="../embeddings/oleObject108.bin"/><Relationship Id="rId57" Type="http://schemas.openxmlformats.org/officeDocument/2006/relationships/oleObject" Target="../embeddings/oleObject112.bin"/><Relationship Id="rId61" Type="http://schemas.openxmlformats.org/officeDocument/2006/relationships/oleObject" Target="../embeddings/oleObject114.bin"/><Relationship Id="rId10" Type="http://schemas.openxmlformats.org/officeDocument/2006/relationships/image" Target="../media/image80.emf"/><Relationship Id="rId19" Type="http://schemas.openxmlformats.org/officeDocument/2006/relationships/oleObject" Target="../embeddings/oleObject93.bin"/><Relationship Id="rId31" Type="http://schemas.openxmlformats.org/officeDocument/2006/relationships/oleObject" Target="../embeddings/oleObject99.bin"/><Relationship Id="rId44" Type="http://schemas.openxmlformats.org/officeDocument/2006/relationships/image" Target="../media/image97.emf"/><Relationship Id="rId52" Type="http://schemas.openxmlformats.org/officeDocument/2006/relationships/image" Target="../media/image101.emf"/><Relationship Id="rId60" Type="http://schemas.openxmlformats.org/officeDocument/2006/relationships/image" Target="../media/image105.emf"/><Relationship Id="rId65" Type="http://schemas.openxmlformats.org/officeDocument/2006/relationships/image" Target="../media/image8.png"/><Relationship Id="rId4" Type="http://schemas.openxmlformats.org/officeDocument/2006/relationships/image" Target="../media/image77.emf"/><Relationship Id="rId9" Type="http://schemas.openxmlformats.org/officeDocument/2006/relationships/oleObject" Target="../embeddings/oleObject88.bin"/><Relationship Id="rId14" Type="http://schemas.openxmlformats.org/officeDocument/2006/relationships/image" Target="../media/image82.emf"/><Relationship Id="rId22" Type="http://schemas.openxmlformats.org/officeDocument/2006/relationships/image" Target="../media/image86.emf"/><Relationship Id="rId27" Type="http://schemas.openxmlformats.org/officeDocument/2006/relationships/oleObject" Target="../embeddings/oleObject97.bin"/><Relationship Id="rId30" Type="http://schemas.openxmlformats.org/officeDocument/2006/relationships/image" Target="../media/image90.emf"/><Relationship Id="rId35" Type="http://schemas.openxmlformats.org/officeDocument/2006/relationships/oleObject" Target="../embeddings/oleObject101.bin"/><Relationship Id="rId43" Type="http://schemas.openxmlformats.org/officeDocument/2006/relationships/oleObject" Target="../embeddings/oleObject105.bin"/><Relationship Id="rId48" Type="http://schemas.openxmlformats.org/officeDocument/2006/relationships/image" Target="../media/image99.emf"/><Relationship Id="rId56" Type="http://schemas.openxmlformats.org/officeDocument/2006/relationships/image" Target="../media/image103.emf"/><Relationship Id="rId64" Type="http://schemas.openxmlformats.org/officeDocument/2006/relationships/image" Target="../media/image107.emf"/><Relationship Id="rId69" Type="http://schemas.openxmlformats.org/officeDocument/2006/relationships/image" Target="../media/image109.wmf"/><Relationship Id="rId8" Type="http://schemas.openxmlformats.org/officeDocument/2006/relationships/image" Target="../media/image79.emf"/><Relationship Id="rId51" Type="http://schemas.openxmlformats.org/officeDocument/2006/relationships/oleObject" Target="../embeddings/oleObject109.bin"/><Relationship Id="rId3" Type="http://schemas.openxmlformats.org/officeDocument/2006/relationships/oleObject" Target="../embeddings/oleObject85.bin"/><Relationship Id="rId12" Type="http://schemas.openxmlformats.org/officeDocument/2006/relationships/image" Target="../media/image81.emf"/><Relationship Id="rId17" Type="http://schemas.openxmlformats.org/officeDocument/2006/relationships/oleObject" Target="../embeddings/oleObject92.bin"/><Relationship Id="rId25" Type="http://schemas.openxmlformats.org/officeDocument/2006/relationships/oleObject" Target="../embeddings/oleObject96.bin"/><Relationship Id="rId33" Type="http://schemas.openxmlformats.org/officeDocument/2006/relationships/oleObject" Target="../embeddings/oleObject100.bin"/><Relationship Id="rId38" Type="http://schemas.openxmlformats.org/officeDocument/2006/relationships/image" Target="../media/image94.emf"/><Relationship Id="rId46" Type="http://schemas.openxmlformats.org/officeDocument/2006/relationships/image" Target="../media/image98.emf"/><Relationship Id="rId59" Type="http://schemas.openxmlformats.org/officeDocument/2006/relationships/oleObject" Target="../embeddings/oleObject113.bin"/><Relationship Id="rId67" Type="http://schemas.openxmlformats.org/officeDocument/2006/relationships/image" Target="../media/image108.emf"/><Relationship Id="rId20" Type="http://schemas.openxmlformats.org/officeDocument/2006/relationships/image" Target="../media/image85.emf"/><Relationship Id="rId41" Type="http://schemas.openxmlformats.org/officeDocument/2006/relationships/oleObject" Target="../embeddings/oleObject104.bin"/><Relationship Id="rId54" Type="http://schemas.openxmlformats.org/officeDocument/2006/relationships/image" Target="../media/image102.emf"/><Relationship Id="rId62" Type="http://schemas.openxmlformats.org/officeDocument/2006/relationships/image" Target="../media/image106.emf"/></Relationships>
</file>

<file path=ppt/slides/_rels/slide14.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oleObject" Target="../embeddings/oleObject123.bin"/><Relationship Id="rId18" Type="http://schemas.openxmlformats.org/officeDocument/2006/relationships/image" Target="../media/image117.emf"/><Relationship Id="rId26" Type="http://schemas.openxmlformats.org/officeDocument/2006/relationships/image" Target="../media/image121.emf"/><Relationship Id="rId3" Type="http://schemas.openxmlformats.org/officeDocument/2006/relationships/oleObject" Target="../embeddings/oleObject118.bin"/><Relationship Id="rId21" Type="http://schemas.openxmlformats.org/officeDocument/2006/relationships/oleObject" Target="../embeddings/oleObject127.bin"/><Relationship Id="rId7" Type="http://schemas.openxmlformats.org/officeDocument/2006/relationships/oleObject" Target="../embeddings/oleObject120.bin"/><Relationship Id="rId12" Type="http://schemas.openxmlformats.org/officeDocument/2006/relationships/image" Target="../media/image114.emf"/><Relationship Id="rId17" Type="http://schemas.openxmlformats.org/officeDocument/2006/relationships/oleObject" Target="../embeddings/oleObject125.bin"/><Relationship Id="rId25" Type="http://schemas.openxmlformats.org/officeDocument/2006/relationships/oleObject" Target="../embeddings/oleObject129.bin"/><Relationship Id="rId2" Type="http://schemas.openxmlformats.org/officeDocument/2006/relationships/slideLayout" Target="../slideLayouts/slideLayout7.xml"/><Relationship Id="rId16" Type="http://schemas.openxmlformats.org/officeDocument/2006/relationships/image" Target="../media/image116.emf"/><Relationship Id="rId20" Type="http://schemas.openxmlformats.org/officeDocument/2006/relationships/image" Target="../media/image118.emf"/><Relationship Id="rId29" Type="http://schemas.openxmlformats.org/officeDocument/2006/relationships/image" Target="../media/image8.png"/><Relationship Id="rId1" Type="http://schemas.openxmlformats.org/officeDocument/2006/relationships/vmlDrawing" Target="../drawings/vmlDrawing11.vml"/><Relationship Id="rId6" Type="http://schemas.openxmlformats.org/officeDocument/2006/relationships/image" Target="../media/image111.emf"/><Relationship Id="rId11" Type="http://schemas.openxmlformats.org/officeDocument/2006/relationships/oleObject" Target="../embeddings/oleObject122.bin"/><Relationship Id="rId24" Type="http://schemas.openxmlformats.org/officeDocument/2006/relationships/image" Target="../media/image120.emf"/><Relationship Id="rId5" Type="http://schemas.openxmlformats.org/officeDocument/2006/relationships/oleObject" Target="../embeddings/oleObject119.bin"/><Relationship Id="rId15" Type="http://schemas.openxmlformats.org/officeDocument/2006/relationships/oleObject" Target="../embeddings/oleObject124.bin"/><Relationship Id="rId23" Type="http://schemas.openxmlformats.org/officeDocument/2006/relationships/oleObject" Target="../embeddings/oleObject128.bin"/><Relationship Id="rId28" Type="http://schemas.openxmlformats.org/officeDocument/2006/relationships/image" Target="../media/image122.emf"/><Relationship Id="rId10" Type="http://schemas.openxmlformats.org/officeDocument/2006/relationships/image" Target="../media/image113.emf"/><Relationship Id="rId19" Type="http://schemas.openxmlformats.org/officeDocument/2006/relationships/oleObject" Target="../embeddings/oleObject126.bin"/><Relationship Id="rId4" Type="http://schemas.openxmlformats.org/officeDocument/2006/relationships/image" Target="../media/image110.emf"/><Relationship Id="rId9" Type="http://schemas.openxmlformats.org/officeDocument/2006/relationships/oleObject" Target="../embeddings/oleObject121.bin"/><Relationship Id="rId14" Type="http://schemas.openxmlformats.org/officeDocument/2006/relationships/image" Target="../media/image115.emf"/><Relationship Id="rId22" Type="http://schemas.openxmlformats.org/officeDocument/2006/relationships/image" Target="../media/image119.emf"/><Relationship Id="rId27" Type="http://schemas.openxmlformats.org/officeDocument/2006/relationships/oleObject" Target="../embeddings/oleObject130.bin"/></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7.jpeg"/><Relationship Id="rId7" Type="http://schemas.openxmlformats.org/officeDocument/2006/relationships/image" Target="../media/image124.emf"/><Relationship Id="rId12" Type="http://schemas.openxmlformats.org/officeDocument/2006/relationships/image" Target="../media/image126.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32.bin"/><Relationship Id="rId11" Type="http://schemas.openxmlformats.org/officeDocument/2006/relationships/oleObject" Target="../embeddings/oleObject134.bin"/><Relationship Id="rId5" Type="http://schemas.openxmlformats.org/officeDocument/2006/relationships/image" Target="../media/image123.emf"/><Relationship Id="rId10" Type="http://schemas.openxmlformats.org/officeDocument/2006/relationships/image" Target="../media/image125.emf"/><Relationship Id="rId4" Type="http://schemas.openxmlformats.org/officeDocument/2006/relationships/oleObject" Target="../embeddings/oleObject131.bin"/><Relationship Id="rId9" Type="http://schemas.openxmlformats.org/officeDocument/2006/relationships/oleObject" Target="../embeddings/oleObject133.bin"/></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9.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136.bin"/><Relationship Id="rId5" Type="http://schemas.openxmlformats.org/officeDocument/2006/relationships/image" Target="../media/image128.emf"/><Relationship Id="rId4" Type="http://schemas.openxmlformats.org/officeDocument/2006/relationships/oleObject" Target="../embeddings/oleObject135.bin"/></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38.bin"/><Relationship Id="rId5" Type="http://schemas.openxmlformats.org/officeDocument/2006/relationships/image" Target="../media/image130.emf"/><Relationship Id="rId4" Type="http://schemas.openxmlformats.org/officeDocument/2006/relationships/oleObject" Target="../embeddings/oleObject137.bin"/></Relationships>
</file>

<file path=ppt/slides/_rels/slide18.xml.rels><?xml version="1.0" encoding="UTF-8" standalone="yes"?>
<Relationships xmlns="http://schemas.openxmlformats.org/package/2006/relationships"><Relationship Id="rId8" Type="http://schemas.openxmlformats.org/officeDocument/2006/relationships/image" Target="../media/image134.emf"/><Relationship Id="rId13" Type="http://schemas.openxmlformats.org/officeDocument/2006/relationships/oleObject" Target="../embeddings/oleObject144.bin"/><Relationship Id="rId18" Type="http://schemas.openxmlformats.org/officeDocument/2006/relationships/image" Target="../media/image139.emf"/><Relationship Id="rId26" Type="http://schemas.openxmlformats.org/officeDocument/2006/relationships/image" Target="../media/image143.emf"/><Relationship Id="rId39" Type="http://schemas.openxmlformats.org/officeDocument/2006/relationships/oleObject" Target="../embeddings/oleObject157.bin"/><Relationship Id="rId3" Type="http://schemas.openxmlformats.org/officeDocument/2006/relationships/oleObject" Target="../embeddings/oleObject139.bin"/><Relationship Id="rId21" Type="http://schemas.openxmlformats.org/officeDocument/2006/relationships/oleObject" Target="../embeddings/oleObject148.bin"/><Relationship Id="rId34" Type="http://schemas.openxmlformats.org/officeDocument/2006/relationships/image" Target="../media/image147.emf"/><Relationship Id="rId42" Type="http://schemas.openxmlformats.org/officeDocument/2006/relationships/image" Target="../media/image151.emf"/><Relationship Id="rId47" Type="http://schemas.openxmlformats.org/officeDocument/2006/relationships/image" Target="../media/image8.png"/><Relationship Id="rId7" Type="http://schemas.openxmlformats.org/officeDocument/2006/relationships/oleObject" Target="../embeddings/oleObject141.bin"/><Relationship Id="rId12" Type="http://schemas.openxmlformats.org/officeDocument/2006/relationships/image" Target="../media/image136.emf"/><Relationship Id="rId17" Type="http://schemas.openxmlformats.org/officeDocument/2006/relationships/oleObject" Target="../embeddings/oleObject146.bin"/><Relationship Id="rId25" Type="http://schemas.openxmlformats.org/officeDocument/2006/relationships/oleObject" Target="../embeddings/oleObject150.bin"/><Relationship Id="rId33" Type="http://schemas.openxmlformats.org/officeDocument/2006/relationships/oleObject" Target="../embeddings/oleObject154.bin"/><Relationship Id="rId38" Type="http://schemas.openxmlformats.org/officeDocument/2006/relationships/image" Target="../media/image149.emf"/><Relationship Id="rId46" Type="http://schemas.openxmlformats.org/officeDocument/2006/relationships/image" Target="../media/image153.emf"/><Relationship Id="rId2" Type="http://schemas.openxmlformats.org/officeDocument/2006/relationships/slideLayout" Target="../slideLayouts/slideLayout7.xml"/><Relationship Id="rId16" Type="http://schemas.openxmlformats.org/officeDocument/2006/relationships/image" Target="../media/image138.emf"/><Relationship Id="rId20" Type="http://schemas.openxmlformats.org/officeDocument/2006/relationships/image" Target="../media/image140.emf"/><Relationship Id="rId29" Type="http://schemas.openxmlformats.org/officeDocument/2006/relationships/oleObject" Target="../embeddings/oleObject152.bin"/><Relationship Id="rId41" Type="http://schemas.openxmlformats.org/officeDocument/2006/relationships/oleObject" Target="../embeddings/oleObject158.bin"/><Relationship Id="rId1" Type="http://schemas.openxmlformats.org/officeDocument/2006/relationships/vmlDrawing" Target="../drawings/vmlDrawing15.vml"/><Relationship Id="rId6" Type="http://schemas.openxmlformats.org/officeDocument/2006/relationships/image" Target="../media/image133.emf"/><Relationship Id="rId11" Type="http://schemas.openxmlformats.org/officeDocument/2006/relationships/oleObject" Target="../embeddings/oleObject143.bin"/><Relationship Id="rId24" Type="http://schemas.openxmlformats.org/officeDocument/2006/relationships/image" Target="../media/image142.emf"/><Relationship Id="rId32" Type="http://schemas.openxmlformats.org/officeDocument/2006/relationships/image" Target="../media/image146.emf"/><Relationship Id="rId37" Type="http://schemas.openxmlformats.org/officeDocument/2006/relationships/oleObject" Target="../embeddings/oleObject156.bin"/><Relationship Id="rId40" Type="http://schemas.openxmlformats.org/officeDocument/2006/relationships/image" Target="../media/image150.emf"/><Relationship Id="rId45" Type="http://schemas.openxmlformats.org/officeDocument/2006/relationships/oleObject" Target="../embeddings/oleObject160.bin"/><Relationship Id="rId5" Type="http://schemas.openxmlformats.org/officeDocument/2006/relationships/oleObject" Target="../embeddings/oleObject140.bin"/><Relationship Id="rId15" Type="http://schemas.openxmlformats.org/officeDocument/2006/relationships/oleObject" Target="../embeddings/oleObject145.bin"/><Relationship Id="rId23" Type="http://schemas.openxmlformats.org/officeDocument/2006/relationships/oleObject" Target="../embeddings/oleObject149.bin"/><Relationship Id="rId28" Type="http://schemas.openxmlformats.org/officeDocument/2006/relationships/image" Target="../media/image144.emf"/><Relationship Id="rId36" Type="http://schemas.openxmlformats.org/officeDocument/2006/relationships/image" Target="../media/image148.emf"/><Relationship Id="rId10" Type="http://schemas.openxmlformats.org/officeDocument/2006/relationships/image" Target="../media/image135.emf"/><Relationship Id="rId19" Type="http://schemas.openxmlformats.org/officeDocument/2006/relationships/oleObject" Target="../embeddings/oleObject147.bin"/><Relationship Id="rId31" Type="http://schemas.openxmlformats.org/officeDocument/2006/relationships/oleObject" Target="../embeddings/oleObject153.bin"/><Relationship Id="rId44" Type="http://schemas.openxmlformats.org/officeDocument/2006/relationships/image" Target="../media/image152.emf"/><Relationship Id="rId4" Type="http://schemas.openxmlformats.org/officeDocument/2006/relationships/image" Target="../media/image132.emf"/><Relationship Id="rId9" Type="http://schemas.openxmlformats.org/officeDocument/2006/relationships/oleObject" Target="../embeddings/oleObject142.bin"/><Relationship Id="rId14" Type="http://schemas.openxmlformats.org/officeDocument/2006/relationships/image" Target="../media/image137.emf"/><Relationship Id="rId22" Type="http://schemas.openxmlformats.org/officeDocument/2006/relationships/image" Target="../media/image141.emf"/><Relationship Id="rId27" Type="http://schemas.openxmlformats.org/officeDocument/2006/relationships/oleObject" Target="../embeddings/oleObject151.bin"/><Relationship Id="rId30" Type="http://schemas.openxmlformats.org/officeDocument/2006/relationships/image" Target="../media/image145.emf"/><Relationship Id="rId35" Type="http://schemas.openxmlformats.org/officeDocument/2006/relationships/oleObject" Target="../embeddings/oleObject155.bin"/><Relationship Id="rId43" Type="http://schemas.openxmlformats.org/officeDocument/2006/relationships/oleObject" Target="../embeddings/oleObject159.bin"/></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166.bin"/><Relationship Id="rId18" Type="http://schemas.openxmlformats.org/officeDocument/2006/relationships/image" Target="../media/image161.emf"/><Relationship Id="rId26" Type="http://schemas.openxmlformats.org/officeDocument/2006/relationships/image" Target="../media/image165.emf"/><Relationship Id="rId39" Type="http://schemas.openxmlformats.org/officeDocument/2006/relationships/oleObject" Target="../embeddings/oleObject179.bin"/><Relationship Id="rId21" Type="http://schemas.openxmlformats.org/officeDocument/2006/relationships/oleObject" Target="../embeddings/oleObject170.bin"/><Relationship Id="rId34" Type="http://schemas.openxmlformats.org/officeDocument/2006/relationships/image" Target="../media/image169.emf"/><Relationship Id="rId42" Type="http://schemas.openxmlformats.org/officeDocument/2006/relationships/image" Target="../media/image173.emf"/><Relationship Id="rId47" Type="http://schemas.openxmlformats.org/officeDocument/2006/relationships/oleObject" Target="../embeddings/oleObject183.bin"/><Relationship Id="rId50" Type="http://schemas.openxmlformats.org/officeDocument/2006/relationships/image" Target="../media/image177.emf"/><Relationship Id="rId55" Type="http://schemas.openxmlformats.org/officeDocument/2006/relationships/oleObject" Target="../embeddings/oleObject187.bin"/><Relationship Id="rId63" Type="http://schemas.openxmlformats.org/officeDocument/2006/relationships/oleObject" Target="../embeddings/oleObject191.bin"/><Relationship Id="rId68" Type="http://schemas.openxmlformats.org/officeDocument/2006/relationships/image" Target="../media/image186.emf"/><Relationship Id="rId7" Type="http://schemas.openxmlformats.org/officeDocument/2006/relationships/oleObject" Target="../embeddings/oleObject163.bin"/><Relationship Id="rId71" Type="http://schemas.openxmlformats.org/officeDocument/2006/relationships/image" Target="../media/image8.png"/><Relationship Id="rId2" Type="http://schemas.openxmlformats.org/officeDocument/2006/relationships/slideLayout" Target="../slideLayouts/slideLayout7.xml"/><Relationship Id="rId16" Type="http://schemas.openxmlformats.org/officeDocument/2006/relationships/image" Target="../media/image160.emf"/><Relationship Id="rId29" Type="http://schemas.openxmlformats.org/officeDocument/2006/relationships/oleObject" Target="../embeddings/oleObject174.bin"/><Relationship Id="rId1" Type="http://schemas.openxmlformats.org/officeDocument/2006/relationships/vmlDrawing" Target="../drawings/vmlDrawing16.vml"/><Relationship Id="rId6" Type="http://schemas.openxmlformats.org/officeDocument/2006/relationships/image" Target="../media/image155.emf"/><Relationship Id="rId11" Type="http://schemas.openxmlformats.org/officeDocument/2006/relationships/oleObject" Target="../embeddings/oleObject165.bin"/><Relationship Id="rId24" Type="http://schemas.openxmlformats.org/officeDocument/2006/relationships/image" Target="../media/image164.emf"/><Relationship Id="rId32" Type="http://schemas.openxmlformats.org/officeDocument/2006/relationships/image" Target="../media/image168.emf"/><Relationship Id="rId37" Type="http://schemas.openxmlformats.org/officeDocument/2006/relationships/oleObject" Target="../embeddings/oleObject178.bin"/><Relationship Id="rId40" Type="http://schemas.openxmlformats.org/officeDocument/2006/relationships/image" Target="../media/image172.emf"/><Relationship Id="rId45" Type="http://schemas.openxmlformats.org/officeDocument/2006/relationships/oleObject" Target="../embeddings/oleObject182.bin"/><Relationship Id="rId53" Type="http://schemas.openxmlformats.org/officeDocument/2006/relationships/oleObject" Target="../embeddings/oleObject186.bin"/><Relationship Id="rId58" Type="http://schemas.openxmlformats.org/officeDocument/2006/relationships/image" Target="../media/image181.emf"/><Relationship Id="rId66" Type="http://schemas.openxmlformats.org/officeDocument/2006/relationships/image" Target="../media/image185.emf"/><Relationship Id="rId5" Type="http://schemas.openxmlformats.org/officeDocument/2006/relationships/oleObject" Target="../embeddings/oleObject162.bin"/><Relationship Id="rId15" Type="http://schemas.openxmlformats.org/officeDocument/2006/relationships/oleObject" Target="../embeddings/oleObject167.bin"/><Relationship Id="rId23" Type="http://schemas.openxmlformats.org/officeDocument/2006/relationships/oleObject" Target="../embeddings/oleObject171.bin"/><Relationship Id="rId28" Type="http://schemas.openxmlformats.org/officeDocument/2006/relationships/image" Target="../media/image166.emf"/><Relationship Id="rId36" Type="http://schemas.openxmlformats.org/officeDocument/2006/relationships/image" Target="../media/image170.emf"/><Relationship Id="rId49" Type="http://schemas.openxmlformats.org/officeDocument/2006/relationships/oleObject" Target="../embeddings/oleObject184.bin"/><Relationship Id="rId57" Type="http://schemas.openxmlformats.org/officeDocument/2006/relationships/oleObject" Target="../embeddings/oleObject188.bin"/><Relationship Id="rId61" Type="http://schemas.openxmlformats.org/officeDocument/2006/relationships/oleObject" Target="../embeddings/oleObject190.bin"/><Relationship Id="rId10" Type="http://schemas.openxmlformats.org/officeDocument/2006/relationships/image" Target="../media/image157.emf"/><Relationship Id="rId19" Type="http://schemas.openxmlformats.org/officeDocument/2006/relationships/oleObject" Target="../embeddings/oleObject169.bin"/><Relationship Id="rId31" Type="http://schemas.openxmlformats.org/officeDocument/2006/relationships/oleObject" Target="../embeddings/oleObject175.bin"/><Relationship Id="rId44" Type="http://schemas.openxmlformats.org/officeDocument/2006/relationships/image" Target="../media/image174.emf"/><Relationship Id="rId52" Type="http://schemas.openxmlformats.org/officeDocument/2006/relationships/image" Target="../media/image178.emf"/><Relationship Id="rId60" Type="http://schemas.openxmlformats.org/officeDocument/2006/relationships/image" Target="../media/image182.emf"/><Relationship Id="rId65" Type="http://schemas.openxmlformats.org/officeDocument/2006/relationships/oleObject" Target="../embeddings/oleObject192.bin"/><Relationship Id="rId4" Type="http://schemas.openxmlformats.org/officeDocument/2006/relationships/image" Target="../media/image154.emf"/><Relationship Id="rId9" Type="http://schemas.openxmlformats.org/officeDocument/2006/relationships/oleObject" Target="../embeddings/oleObject164.bin"/><Relationship Id="rId14" Type="http://schemas.openxmlformats.org/officeDocument/2006/relationships/image" Target="../media/image159.emf"/><Relationship Id="rId22" Type="http://schemas.openxmlformats.org/officeDocument/2006/relationships/image" Target="../media/image163.emf"/><Relationship Id="rId27" Type="http://schemas.openxmlformats.org/officeDocument/2006/relationships/oleObject" Target="../embeddings/oleObject173.bin"/><Relationship Id="rId30" Type="http://schemas.openxmlformats.org/officeDocument/2006/relationships/image" Target="../media/image167.emf"/><Relationship Id="rId35" Type="http://schemas.openxmlformats.org/officeDocument/2006/relationships/oleObject" Target="../embeddings/oleObject177.bin"/><Relationship Id="rId43" Type="http://schemas.openxmlformats.org/officeDocument/2006/relationships/oleObject" Target="../embeddings/oleObject181.bin"/><Relationship Id="rId48" Type="http://schemas.openxmlformats.org/officeDocument/2006/relationships/image" Target="../media/image176.emf"/><Relationship Id="rId56" Type="http://schemas.openxmlformats.org/officeDocument/2006/relationships/image" Target="../media/image180.emf"/><Relationship Id="rId64" Type="http://schemas.openxmlformats.org/officeDocument/2006/relationships/image" Target="../media/image184.emf"/><Relationship Id="rId69" Type="http://schemas.openxmlformats.org/officeDocument/2006/relationships/oleObject" Target="../embeddings/oleObject194.bin"/><Relationship Id="rId8" Type="http://schemas.openxmlformats.org/officeDocument/2006/relationships/image" Target="../media/image156.emf"/><Relationship Id="rId51" Type="http://schemas.openxmlformats.org/officeDocument/2006/relationships/oleObject" Target="../embeddings/oleObject185.bin"/><Relationship Id="rId3" Type="http://schemas.openxmlformats.org/officeDocument/2006/relationships/oleObject" Target="../embeddings/oleObject161.bin"/><Relationship Id="rId12" Type="http://schemas.openxmlformats.org/officeDocument/2006/relationships/image" Target="../media/image158.emf"/><Relationship Id="rId17" Type="http://schemas.openxmlformats.org/officeDocument/2006/relationships/oleObject" Target="../embeddings/oleObject168.bin"/><Relationship Id="rId25" Type="http://schemas.openxmlformats.org/officeDocument/2006/relationships/oleObject" Target="../embeddings/oleObject172.bin"/><Relationship Id="rId33" Type="http://schemas.openxmlformats.org/officeDocument/2006/relationships/oleObject" Target="../embeddings/oleObject176.bin"/><Relationship Id="rId38" Type="http://schemas.openxmlformats.org/officeDocument/2006/relationships/image" Target="../media/image171.emf"/><Relationship Id="rId46" Type="http://schemas.openxmlformats.org/officeDocument/2006/relationships/image" Target="../media/image175.emf"/><Relationship Id="rId59" Type="http://schemas.openxmlformats.org/officeDocument/2006/relationships/oleObject" Target="../embeddings/oleObject189.bin"/><Relationship Id="rId67" Type="http://schemas.openxmlformats.org/officeDocument/2006/relationships/oleObject" Target="../embeddings/oleObject193.bin"/><Relationship Id="rId20" Type="http://schemas.openxmlformats.org/officeDocument/2006/relationships/image" Target="../media/image162.emf"/><Relationship Id="rId41" Type="http://schemas.openxmlformats.org/officeDocument/2006/relationships/oleObject" Target="../embeddings/oleObject180.bin"/><Relationship Id="rId54" Type="http://schemas.openxmlformats.org/officeDocument/2006/relationships/image" Target="../media/image179.emf"/><Relationship Id="rId62" Type="http://schemas.openxmlformats.org/officeDocument/2006/relationships/image" Target="../media/image183.emf"/><Relationship Id="rId70" Type="http://schemas.openxmlformats.org/officeDocument/2006/relationships/image" Target="../media/image187.emf"/></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7.jpe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image" Target="../media/image9.jpeg"/><Relationship Id="rId5" Type="http://schemas.openxmlformats.org/officeDocument/2006/relationships/oleObject" Target="../embeddings/oleObject1.bin"/><Relationship Id="rId10" Type="http://schemas.openxmlformats.org/officeDocument/2006/relationships/image" Target="../media/image6.emf"/><Relationship Id="rId4" Type="http://schemas.openxmlformats.org/officeDocument/2006/relationships/image" Target="../media/image8.png"/><Relationship Id="rId9"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5.bin"/><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89.emf"/><Relationship Id="rId5" Type="http://schemas.openxmlformats.org/officeDocument/2006/relationships/oleObject" Target="../embeddings/oleObject196.bin"/><Relationship Id="rId4" Type="http://schemas.openxmlformats.org/officeDocument/2006/relationships/image" Target="../media/image188.emf"/></Relationships>
</file>

<file path=ppt/slides/_rels/slide21.xml.rels><?xml version="1.0" encoding="UTF-8" standalone="yes"?>
<Relationships xmlns="http://schemas.openxmlformats.org/package/2006/relationships"><Relationship Id="rId8" Type="http://schemas.openxmlformats.org/officeDocument/2006/relationships/image" Target="../media/image192.e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194.emf"/><Relationship Id="rId2" Type="http://schemas.openxmlformats.org/officeDocument/2006/relationships/slideLayout" Target="../slideLayouts/slideLayout7.xml"/><Relationship Id="rId16" Type="http://schemas.openxmlformats.org/officeDocument/2006/relationships/image" Target="../media/image197.png"/><Relationship Id="rId1" Type="http://schemas.openxmlformats.org/officeDocument/2006/relationships/vmlDrawing" Target="../drawings/vmlDrawing18.vml"/><Relationship Id="rId6" Type="http://schemas.openxmlformats.org/officeDocument/2006/relationships/image" Target="../media/image191.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image" Target="../media/image196.png"/><Relationship Id="rId10" Type="http://schemas.openxmlformats.org/officeDocument/2006/relationships/image" Target="../media/image193.emf"/><Relationship Id="rId4" Type="http://schemas.openxmlformats.org/officeDocument/2006/relationships/image" Target="../media/image190.emf"/><Relationship Id="rId9" Type="http://schemas.openxmlformats.org/officeDocument/2006/relationships/oleObject" Target="../embeddings/oleObject200.bin"/><Relationship Id="rId14" Type="http://schemas.openxmlformats.org/officeDocument/2006/relationships/image" Target="../media/image195.emf"/></Relationships>
</file>

<file path=ppt/slides/_rels/slide22.xml.rels><?xml version="1.0" encoding="UTF-8" standalone="yes"?>
<Relationships xmlns="http://schemas.openxmlformats.org/package/2006/relationships"><Relationship Id="rId26" Type="http://schemas.openxmlformats.org/officeDocument/2006/relationships/image" Target="../media/image209.emf"/><Relationship Id="rId21" Type="http://schemas.openxmlformats.org/officeDocument/2006/relationships/oleObject" Target="../embeddings/oleObject212.bin"/><Relationship Id="rId42" Type="http://schemas.openxmlformats.org/officeDocument/2006/relationships/image" Target="../media/image217.emf"/><Relationship Id="rId47" Type="http://schemas.openxmlformats.org/officeDocument/2006/relationships/oleObject" Target="../embeddings/oleObject225.bin"/><Relationship Id="rId63" Type="http://schemas.openxmlformats.org/officeDocument/2006/relationships/oleObject" Target="../embeddings/oleObject233.bin"/><Relationship Id="rId68" Type="http://schemas.openxmlformats.org/officeDocument/2006/relationships/image" Target="../media/image230.emf"/><Relationship Id="rId84" Type="http://schemas.openxmlformats.org/officeDocument/2006/relationships/image" Target="../media/image238.emf"/><Relationship Id="rId89" Type="http://schemas.openxmlformats.org/officeDocument/2006/relationships/oleObject" Target="../embeddings/oleObject246.bin"/><Relationship Id="rId112" Type="http://schemas.openxmlformats.org/officeDocument/2006/relationships/image" Target="../media/image252.emf"/><Relationship Id="rId16" Type="http://schemas.openxmlformats.org/officeDocument/2006/relationships/image" Target="../media/image204.emf"/><Relationship Id="rId107" Type="http://schemas.openxmlformats.org/officeDocument/2006/relationships/oleObject" Target="../embeddings/oleObject255.bin"/><Relationship Id="rId11" Type="http://schemas.openxmlformats.org/officeDocument/2006/relationships/oleObject" Target="../embeddings/oleObject207.bin"/><Relationship Id="rId24" Type="http://schemas.openxmlformats.org/officeDocument/2006/relationships/image" Target="../media/image208.emf"/><Relationship Id="rId32" Type="http://schemas.openxmlformats.org/officeDocument/2006/relationships/image" Target="../media/image212.emf"/><Relationship Id="rId37" Type="http://schemas.openxmlformats.org/officeDocument/2006/relationships/oleObject" Target="../embeddings/oleObject220.bin"/><Relationship Id="rId40" Type="http://schemas.openxmlformats.org/officeDocument/2006/relationships/image" Target="../media/image216.emf"/><Relationship Id="rId45" Type="http://schemas.openxmlformats.org/officeDocument/2006/relationships/oleObject" Target="../embeddings/oleObject224.bin"/><Relationship Id="rId53" Type="http://schemas.openxmlformats.org/officeDocument/2006/relationships/oleObject" Target="../embeddings/oleObject228.bin"/><Relationship Id="rId58" Type="http://schemas.openxmlformats.org/officeDocument/2006/relationships/image" Target="../media/image225.emf"/><Relationship Id="rId66" Type="http://schemas.openxmlformats.org/officeDocument/2006/relationships/image" Target="../media/image229.emf"/><Relationship Id="rId74" Type="http://schemas.openxmlformats.org/officeDocument/2006/relationships/image" Target="../media/image233.emf"/><Relationship Id="rId79" Type="http://schemas.openxmlformats.org/officeDocument/2006/relationships/oleObject" Target="../embeddings/oleObject241.bin"/><Relationship Id="rId87" Type="http://schemas.openxmlformats.org/officeDocument/2006/relationships/oleObject" Target="../embeddings/oleObject245.bin"/><Relationship Id="rId102" Type="http://schemas.openxmlformats.org/officeDocument/2006/relationships/image" Target="../media/image247.emf"/><Relationship Id="rId110" Type="http://schemas.openxmlformats.org/officeDocument/2006/relationships/image" Target="../media/image251.emf"/><Relationship Id="rId115" Type="http://schemas.openxmlformats.org/officeDocument/2006/relationships/image" Target="../media/image8.png"/><Relationship Id="rId5" Type="http://schemas.openxmlformats.org/officeDocument/2006/relationships/oleObject" Target="../embeddings/oleObject204.bin"/><Relationship Id="rId61" Type="http://schemas.openxmlformats.org/officeDocument/2006/relationships/oleObject" Target="../embeddings/oleObject232.bin"/><Relationship Id="rId82" Type="http://schemas.openxmlformats.org/officeDocument/2006/relationships/image" Target="../media/image237.emf"/><Relationship Id="rId90" Type="http://schemas.openxmlformats.org/officeDocument/2006/relationships/image" Target="../media/image241.emf"/><Relationship Id="rId95" Type="http://schemas.openxmlformats.org/officeDocument/2006/relationships/oleObject" Target="../embeddings/oleObject249.bin"/><Relationship Id="rId19" Type="http://schemas.openxmlformats.org/officeDocument/2006/relationships/oleObject" Target="../embeddings/oleObject211.bin"/><Relationship Id="rId14" Type="http://schemas.openxmlformats.org/officeDocument/2006/relationships/image" Target="../media/image203.emf"/><Relationship Id="rId22" Type="http://schemas.openxmlformats.org/officeDocument/2006/relationships/image" Target="../media/image207.emf"/><Relationship Id="rId27" Type="http://schemas.openxmlformats.org/officeDocument/2006/relationships/oleObject" Target="../embeddings/oleObject215.bin"/><Relationship Id="rId30" Type="http://schemas.openxmlformats.org/officeDocument/2006/relationships/image" Target="../media/image211.emf"/><Relationship Id="rId35" Type="http://schemas.openxmlformats.org/officeDocument/2006/relationships/oleObject" Target="../embeddings/oleObject219.bin"/><Relationship Id="rId43" Type="http://schemas.openxmlformats.org/officeDocument/2006/relationships/oleObject" Target="../embeddings/oleObject223.bin"/><Relationship Id="rId48" Type="http://schemas.openxmlformats.org/officeDocument/2006/relationships/image" Target="../media/image220.emf"/><Relationship Id="rId56" Type="http://schemas.openxmlformats.org/officeDocument/2006/relationships/image" Target="../media/image224.emf"/><Relationship Id="rId64" Type="http://schemas.openxmlformats.org/officeDocument/2006/relationships/image" Target="../media/image228.emf"/><Relationship Id="rId69" Type="http://schemas.openxmlformats.org/officeDocument/2006/relationships/oleObject" Target="../embeddings/oleObject236.bin"/><Relationship Id="rId77" Type="http://schemas.openxmlformats.org/officeDocument/2006/relationships/oleObject" Target="../embeddings/oleObject240.bin"/><Relationship Id="rId100" Type="http://schemas.openxmlformats.org/officeDocument/2006/relationships/image" Target="../media/image246.emf"/><Relationship Id="rId105" Type="http://schemas.openxmlformats.org/officeDocument/2006/relationships/oleObject" Target="../embeddings/oleObject254.bin"/><Relationship Id="rId113" Type="http://schemas.openxmlformats.org/officeDocument/2006/relationships/oleObject" Target="../embeddings/oleObject258.bin"/><Relationship Id="rId8" Type="http://schemas.openxmlformats.org/officeDocument/2006/relationships/image" Target="../media/image200.emf"/><Relationship Id="rId51" Type="http://schemas.openxmlformats.org/officeDocument/2006/relationships/oleObject" Target="../embeddings/oleObject227.bin"/><Relationship Id="rId72" Type="http://schemas.openxmlformats.org/officeDocument/2006/relationships/image" Target="../media/image232.emf"/><Relationship Id="rId80" Type="http://schemas.openxmlformats.org/officeDocument/2006/relationships/image" Target="../media/image236.emf"/><Relationship Id="rId85" Type="http://schemas.openxmlformats.org/officeDocument/2006/relationships/oleObject" Target="../embeddings/oleObject244.bin"/><Relationship Id="rId93" Type="http://schemas.openxmlformats.org/officeDocument/2006/relationships/oleObject" Target="../embeddings/oleObject248.bin"/><Relationship Id="rId98" Type="http://schemas.openxmlformats.org/officeDocument/2006/relationships/image" Target="../media/image245.emf"/><Relationship Id="rId3" Type="http://schemas.openxmlformats.org/officeDocument/2006/relationships/oleObject" Target="../embeddings/oleObject203.bin"/><Relationship Id="rId12" Type="http://schemas.openxmlformats.org/officeDocument/2006/relationships/image" Target="../media/image202.emf"/><Relationship Id="rId17" Type="http://schemas.openxmlformats.org/officeDocument/2006/relationships/oleObject" Target="../embeddings/oleObject210.bin"/><Relationship Id="rId25" Type="http://schemas.openxmlformats.org/officeDocument/2006/relationships/oleObject" Target="../embeddings/oleObject214.bin"/><Relationship Id="rId33" Type="http://schemas.openxmlformats.org/officeDocument/2006/relationships/oleObject" Target="../embeddings/oleObject218.bin"/><Relationship Id="rId38" Type="http://schemas.openxmlformats.org/officeDocument/2006/relationships/image" Target="../media/image215.emf"/><Relationship Id="rId46" Type="http://schemas.openxmlformats.org/officeDocument/2006/relationships/image" Target="../media/image219.emf"/><Relationship Id="rId59" Type="http://schemas.openxmlformats.org/officeDocument/2006/relationships/oleObject" Target="../embeddings/oleObject231.bin"/><Relationship Id="rId67" Type="http://schemas.openxmlformats.org/officeDocument/2006/relationships/oleObject" Target="../embeddings/oleObject235.bin"/><Relationship Id="rId103" Type="http://schemas.openxmlformats.org/officeDocument/2006/relationships/oleObject" Target="../embeddings/oleObject253.bin"/><Relationship Id="rId108" Type="http://schemas.openxmlformats.org/officeDocument/2006/relationships/image" Target="../media/image250.emf"/><Relationship Id="rId20" Type="http://schemas.openxmlformats.org/officeDocument/2006/relationships/image" Target="../media/image206.emf"/><Relationship Id="rId41" Type="http://schemas.openxmlformats.org/officeDocument/2006/relationships/oleObject" Target="../embeddings/oleObject222.bin"/><Relationship Id="rId54" Type="http://schemas.openxmlformats.org/officeDocument/2006/relationships/image" Target="../media/image223.emf"/><Relationship Id="rId62" Type="http://schemas.openxmlformats.org/officeDocument/2006/relationships/image" Target="../media/image227.emf"/><Relationship Id="rId70" Type="http://schemas.openxmlformats.org/officeDocument/2006/relationships/image" Target="../media/image231.emf"/><Relationship Id="rId75" Type="http://schemas.openxmlformats.org/officeDocument/2006/relationships/oleObject" Target="../embeddings/oleObject239.bin"/><Relationship Id="rId83" Type="http://schemas.openxmlformats.org/officeDocument/2006/relationships/oleObject" Target="../embeddings/oleObject243.bin"/><Relationship Id="rId88" Type="http://schemas.openxmlformats.org/officeDocument/2006/relationships/image" Target="../media/image240.emf"/><Relationship Id="rId91" Type="http://schemas.openxmlformats.org/officeDocument/2006/relationships/oleObject" Target="../embeddings/oleObject247.bin"/><Relationship Id="rId96" Type="http://schemas.openxmlformats.org/officeDocument/2006/relationships/image" Target="../media/image244.emf"/><Relationship Id="rId111" Type="http://schemas.openxmlformats.org/officeDocument/2006/relationships/oleObject" Target="../embeddings/oleObject257.bin"/><Relationship Id="rId1" Type="http://schemas.openxmlformats.org/officeDocument/2006/relationships/vmlDrawing" Target="../drawings/vmlDrawing19.vml"/><Relationship Id="rId6" Type="http://schemas.openxmlformats.org/officeDocument/2006/relationships/image" Target="../media/image199.emf"/><Relationship Id="rId15" Type="http://schemas.openxmlformats.org/officeDocument/2006/relationships/oleObject" Target="../embeddings/oleObject209.bin"/><Relationship Id="rId23" Type="http://schemas.openxmlformats.org/officeDocument/2006/relationships/oleObject" Target="../embeddings/oleObject213.bin"/><Relationship Id="rId28" Type="http://schemas.openxmlformats.org/officeDocument/2006/relationships/image" Target="../media/image210.emf"/><Relationship Id="rId36" Type="http://schemas.openxmlformats.org/officeDocument/2006/relationships/image" Target="../media/image214.emf"/><Relationship Id="rId49" Type="http://schemas.openxmlformats.org/officeDocument/2006/relationships/oleObject" Target="../embeddings/oleObject226.bin"/><Relationship Id="rId57" Type="http://schemas.openxmlformats.org/officeDocument/2006/relationships/oleObject" Target="../embeddings/oleObject230.bin"/><Relationship Id="rId106" Type="http://schemas.openxmlformats.org/officeDocument/2006/relationships/image" Target="../media/image249.emf"/><Relationship Id="rId114" Type="http://schemas.openxmlformats.org/officeDocument/2006/relationships/image" Target="../media/image253.emf"/><Relationship Id="rId10" Type="http://schemas.openxmlformats.org/officeDocument/2006/relationships/image" Target="../media/image201.emf"/><Relationship Id="rId31" Type="http://schemas.openxmlformats.org/officeDocument/2006/relationships/oleObject" Target="../embeddings/oleObject217.bin"/><Relationship Id="rId44" Type="http://schemas.openxmlformats.org/officeDocument/2006/relationships/image" Target="../media/image218.emf"/><Relationship Id="rId52" Type="http://schemas.openxmlformats.org/officeDocument/2006/relationships/image" Target="../media/image222.emf"/><Relationship Id="rId60" Type="http://schemas.openxmlformats.org/officeDocument/2006/relationships/image" Target="../media/image226.emf"/><Relationship Id="rId65" Type="http://schemas.openxmlformats.org/officeDocument/2006/relationships/oleObject" Target="../embeddings/oleObject234.bin"/><Relationship Id="rId73" Type="http://schemas.openxmlformats.org/officeDocument/2006/relationships/oleObject" Target="../embeddings/oleObject238.bin"/><Relationship Id="rId78" Type="http://schemas.openxmlformats.org/officeDocument/2006/relationships/image" Target="../media/image235.emf"/><Relationship Id="rId81" Type="http://schemas.openxmlformats.org/officeDocument/2006/relationships/oleObject" Target="../embeddings/oleObject242.bin"/><Relationship Id="rId86" Type="http://schemas.openxmlformats.org/officeDocument/2006/relationships/image" Target="../media/image239.emf"/><Relationship Id="rId94" Type="http://schemas.openxmlformats.org/officeDocument/2006/relationships/image" Target="../media/image243.emf"/><Relationship Id="rId99" Type="http://schemas.openxmlformats.org/officeDocument/2006/relationships/oleObject" Target="../embeddings/oleObject251.bin"/><Relationship Id="rId101" Type="http://schemas.openxmlformats.org/officeDocument/2006/relationships/oleObject" Target="../embeddings/oleObject252.bin"/><Relationship Id="rId4" Type="http://schemas.openxmlformats.org/officeDocument/2006/relationships/image" Target="../media/image198.emf"/><Relationship Id="rId9" Type="http://schemas.openxmlformats.org/officeDocument/2006/relationships/oleObject" Target="../embeddings/oleObject206.bin"/><Relationship Id="rId13" Type="http://schemas.openxmlformats.org/officeDocument/2006/relationships/oleObject" Target="../embeddings/oleObject208.bin"/><Relationship Id="rId18" Type="http://schemas.openxmlformats.org/officeDocument/2006/relationships/image" Target="../media/image205.emf"/><Relationship Id="rId39" Type="http://schemas.openxmlformats.org/officeDocument/2006/relationships/oleObject" Target="../embeddings/oleObject221.bin"/><Relationship Id="rId109" Type="http://schemas.openxmlformats.org/officeDocument/2006/relationships/oleObject" Target="../embeddings/oleObject256.bin"/><Relationship Id="rId34" Type="http://schemas.openxmlformats.org/officeDocument/2006/relationships/image" Target="../media/image213.emf"/><Relationship Id="rId50" Type="http://schemas.openxmlformats.org/officeDocument/2006/relationships/image" Target="../media/image221.emf"/><Relationship Id="rId55" Type="http://schemas.openxmlformats.org/officeDocument/2006/relationships/oleObject" Target="../embeddings/oleObject229.bin"/><Relationship Id="rId76" Type="http://schemas.openxmlformats.org/officeDocument/2006/relationships/image" Target="../media/image234.emf"/><Relationship Id="rId97" Type="http://schemas.openxmlformats.org/officeDocument/2006/relationships/oleObject" Target="../embeddings/oleObject250.bin"/><Relationship Id="rId104" Type="http://schemas.openxmlformats.org/officeDocument/2006/relationships/image" Target="../media/image248.emf"/><Relationship Id="rId7" Type="http://schemas.openxmlformats.org/officeDocument/2006/relationships/oleObject" Target="../embeddings/oleObject205.bin"/><Relationship Id="rId71" Type="http://schemas.openxmlformats.org/officeDocument/2006/relationships/oleObject" Target="../embeddings/oleObject237.bin"/><Relationship Id="rId92" Type="http://schemas.openxmlformats.org/officeDocument/2006/relationships/image" Target="../media/image242.emf"/><Relationship Id="rId2" Type="http://schemas.openxmlformats.org/officeDocument/2006/relationships/slideLayout" Target="../slideLayouts/slideLayout7.xml"/><Relationship Id="rId29" Type="http://schemas.openxmlformats.org/officeDocument/2006/relationships/oleObject" Target="../embeddings/oleObject216.bin"/></Relationships>
</file>

<file path=ppt/slides/_rels/slide23.xml.rels><?xml version="1.0" encoding="UTF-8" standalone="yes"?>
<Relationships xmlns="http://schemas.openxmlformats.org/package/2006/relationships"><Relationship Id="rId26" Type="http://schemas.openxmlformats.org/officeDocument/2006/relationships/image" Target="../media/image265.emf"/><Relationship Id="rId117" Type="http://schemas.openxmlformats.org/officeDocument/2006/relationships/oleObject" Target="../embeddings/oleObject316.bin"/><Relationship Id="rId21" Type="http://schemas.openxmlformats.org/officeDocument/2006/relationships/oleObject" Target="../embeddings/oleObject268.bin"/><Relationship Id="rId42" Type="http://schemas.openxmlformats.org/officeDocument/2006/relationships/image" Target="../media/image273.emf"/><Relationship Id="rId47" Type="http://schemas.openxmlformats.org/officeDocument/2006/relationships/oleObject" Target="../embeddings/oleObject281.bin"/><Relationship Id="rId63" Type="http://schemas.openxmlformats.org/officeDocument/2006/relationships/oleObject" Target="../embeddings/oleObject289.bin"/><Relationship Id="rId68" Type="http://schemas.openxmlformats.org/officeDocument/2006/relationships/image" Target="../media/image286.emf"/><Relationship Id="rId84" Type="http://schemas.openxmlformats.org/officeDocument/2006/relationships/image" Target="../media/image294.emf"/><Relationship Id="rId89" Type="http://schemas.openxmlformats.org/officeDocument/2006/relationships/oleObject" Target="../embeddings/oleObject302.bin"/><Relationship Id="rId112" Type="http://schemas.openxmlformats.org/officeDocument/2006/relationships/image" Target="../media/image308.emf"/><Relationship Id="rId16" Type="http://schemas.openxmlformats.org/officeDocument/2006/relationships/image" Target="../media/image260.emf"/><Relationship Id="rId107" Type="http://schemas.openxmlformats.org/officeDocument/2006/relationships/oleObject" Target="../embeddings/oleObject311.bin"/><Relationship Id="rId11" Type="http://schemas.openxmlformats.org/officeDocument/2006/relationships/oleObject" Target="../embeddings/oleObject263.bin"/><Relationship Id="rId32" Type="http://schemas.openxmlformats.org/officeDocument/2006/relationships/image" Target="../media/image268.emf"/><Relationship Id="rId37" Type="http://schemas.openxmlformats.org/officeDocument/2006/relationships/oleObject" Target="../embeddings/oleObject276.bin"/><Relationship Id="rId53" Type="http://schemas.openxmlformats.org/officeDocument/2006/relationships/oleObject" Target="../embeddings/oleObject284.bin"/><Relationship Id="rId58" Type="http://schemas.openxmlformats.org/officeDocument/2006/relationships/image" Target="../media/image281.emf"/><Relationship Id="rId74" Type="http://schemas.openxmlformats.org/officeDocument/2006/relationships/image" Target="../media/image289.emf"/><Relationship Id="rId79" Type="http://schemas.openxmlformats.org/officeDocument/2006/relationships/oleObject" Target="../embeddings/oleObject297.bin"/><Relationship Id="rId102" Type="http://schemas.openxmlformats.org/officeDocument/2006/relationships/image" Target="../media/image303.emf"/><Relationship Id="rId123" Type="http://schemas.openxmlformats.org/officeDocument/2006/relationships/image" Target="../media/image8.png"/><Relationship Id="rId5" Type="http://schemas.openxmlformats.org/officeDocument/2006/relationships/oleObject" Target="../embeddings/oleObject260.bin"/><Relationship Id="rId61" Type="http://schemas.openxmlformats.org/officeDocument/2006/relationships/oleObject" Target="../embeddings/oleObject288.bin"/><Relationship Id="rId82" Type="http://schemas.openxmlformats.org/officeDocument/2006/relationships/image" Target="../media/image293.emf"/><Relationship Id="rId90" Type="http://schemas.openxmlformats.org/officeDocument/2006/relationships/image" Target="../media/image297.emf"/><Relationship Id="rId95" Type="http://schemas.openxmlformats.org/officeDocument/2006/relationships/oleObject" Target="../embeddings/oleObject305.bin"/><Relationship Id="rId19" Type="http://schemas.openxmlformats.org/officeDocument/2006/relationships/oleObject" Target="../embeddings/oleObject267.bin"/><Relationship Id="rId14" Type="http://schemas.openxmlformats.org/officeDocument/2006/relationships/image" Target="../media/image259.emf"/><Relationship Id="rId22" Type="http://schemas.openxmlformats.org/officeDocument/2006/relationships/image" Target="../media/image263.emf"/><Relationship Id="rId27" Type="http://schemas.openxmlformats.org/officeDocument/2006/relationships/oleObject" Target="../embeddings/oleObject271.bin"/><Relationship Id="rId30" Type="http://schemas.openxmlformats.org/officeDocument/2006/relationships/image" Target="../media/image267.emf"/><Relationship Id="rId35" Type="http://schemas.openxmlformats.org/officeDocument/2006/relationships/oleObject" Target="../embeddings/oleObject275.bin"/><Relationship Id="rId43" Type="http://schemas.openxmlformats.org/officeDocument/2006/relationships/oleObject" Target="../embeddings/oleObject279.bin"/><Relationship Id="rId48" Type="http://schemas.openxmlformats.org/officeDocument/2006/relationships/image" Target="../media/image276.emf"/><Relationship Id="rId56" Type="http://schemas.openxmlformats.org/officeDocument/2006/relationships/image" Target="../media/image280.emf"/><Relationship Id="rId64" Type="http://schemas.openxmlformats.org/officeDocument/2006/relationships/image" Target="../media/image284.emf"/><Relationship Id="rId69" Type="http://schemas.openxmlformats.org/officeDocument/2006/relationships/oleObject" Target="../embeddings/oleObject292.bin"/><Relationship Id="rId77" Type="http://schemas.openxmlformats.org/officeDocument/2006/relationships/oleObject" Target="../embeddings/oleObject296.bin"/><Relationship Id="rId100" Type="http://schemas.openxmlformats.org/officeDocument/2006/relationships/image" Target="../media/image302.emf"/><Relationship Id="rId105" Type="http://schemas.openxmlformats.org/officeDocument/2006/relationships/oleObject" Target="../embeddings/oleObject310.bin"/><Relationship Id="rId113" Type="http://schemas.openxmlformats.org/officeDocument/2006/relationships/oleObject" Target="../embeddings/oleObject314.bin"/><Relationship Id="rId118" Type="http://schemas.openxmlformats.org/officeDocument/2006/relationships/image" Target="../media/image311.emf"/><Relationship Id="rId8" Type="http://schemas.openxmlformats.org/officeDocument/2006/relationships/image" Target="../media/image256.emf"/><Relationship Id="rId51" Type="http://schemas.openxmlformats.org/officeDocument/2006/relationships/oleObject" Target="../embeddings/oleObject283.bin"/><Relationship Id="rId72" Type="http://schemas.openxmlformats.org/officeDocument/2006/relationships/image" Target="../media/image288.emf"/><Relationship Id="rId80" Type="http://schemas.openxmlformats.org/officeDocument/2006/relationships/image" Target="../media/image292.emf"/><Relationship Id="rId85" Type="http://schemas.openxmlformats.org/officeDocument/2006/relationships/oleObject" Target="../embeddings/oleObject300.bin"/><Relationship Id="rId93" Type="http://schemas.openxmlformats.org/officeDocument/2006/relationships/oleObject" Target="../embeddings/oleObject304.bin"/><Relationship Id="rId98" Type="http://schemas.openxmlformats.org/officeDocument/2006/relationships/image" Target="../media/image301.emf"/><Relationship Id="rId121" Type="http://schemas.openxmlformats.org/officeDocument/2006/relationships/oleObject" Target="../embeddings/oleObject318.bin"/><Relationship Id="rId3" Type="http://schemas.openxmlformats.org/officeDocument/2006/relationships/oleObject" Target="../embeddings/oleObject259.bin"/><Relationship Id="rId12" Type="http://schemas.openxmlformats.org/officeDocument/2006/relationships/image" Target="../media/image258.emf"/><Relationship Id="rId17" Type="http://schemas.openxmlformats.org/officeDocument/2006/relationships/oleObject" Target="../embeddings/oleObject266.bin"/><Relationship Id="rId25" Type="http://schemas.openxmlformats.org/officeDocument/2006/relationships/oleObject" Target="../embeddings/oleObject270.bin"/><Relationship Id="rId33" Type="http://schemas.openxmlformats.org/officeDocument/2006/relationships/oleObject" Target="../embeddings/oleObject274.bin"/><Relationship Id="rId38" Type="http://schemas.openxmlformats.org/officeDocument/2006/relationships/image" Target="../media/image271.emf"/><Relationship Id="rId46" Type="http://schemas.openxmlformats.org/officeDocument/2006/relationships/image" Target="../media/image275.emf"/><Relationship Id="rId59" Type="http://schemas.openxmlformats.org/officeDocument/2006/relationships/oleObject" Target="../embeddings/oleObject287.bin"/><Relationship Id="rId67" Type="http://schemas.openxmlformats.org/officeDocument/2006/relationships/oleObject" Target="../embeddings/oleObject291.bin"/><Relationship Id="rId103" Type="http://schemas.openxmlformats.org/officeDocument/2006/relationships/oleObject" Target="../embeddings/oleObject309.bin"/><Relationship Id="rId108" Type="http://schemas.openxmlformats.org/officeDocument/2006/relationships/image" Target="../media/image306.emf"/><Relationship Id="rId116" Type="http://schemas.openxmlformats.org/officeDocument/2006/relationships/image" Target="../media/image310.emf"/><Relationship Id="rId20" Type="http://schemas.openxmlformats.org/officeDocument/2006/relationships/image" Target="../media/image262.emf"/><Relationship Id="rId41" Type="http://schemas.openxmlformats.org/officeDocument/2006/relationships/oleObject" Target="../embeddings/oleObject278.bin"/><Relationship Id="rId54" Type="http://schemas.openxmlformats.org/officeDocument/2006/relationships/image" Target="../media/image279.emf"/><Relationship Id="rId62" Type="http://schemas.openxmlformats.org/officeDocument/2006/relationships/image" Target="../media/image283.emf"/><Relationship Id="rId70" Type="http://schemas.openxmlformats.org/officeDocument/2006/relationships/image" Target="../media/image287.emf"/><Relationship Id="rId75" Type="http://schemas.openxmlformats.org/officeDocument/2006/relationships/oleObject" Target="../embeddings/oleObject295.bin"/><Relationship Id="rId83" Type="http://schemas.openxmlformats.org/officeDocument/2006/relationships/oleObject" Target="../embeddings/oleObject299.bin"/><Relationship Id="rId88" Type="http://schemas.openxmlformats.org/officeDocument/2006/relationships/image" Target="../media/image296.emf"/><Relationship Id="rId91" Type="http://schemas.openxmlformats.org/officeDocument/2006/relationships/oleObject" Target="../embeddings/oleObject303.bin"/><Relationship Id="rId96" Type="http://schemas.openxmlformats.org/officeDocument/2006/relationships/image" Target="../media/image300.emf"/><Relationship Id="rId111" Type="http://schemas.openxmlformats.org/officeDocument/2006/relationships/oleObject" Target="../embeddings/oleObject313.bin"/><Relationship Id="rId1" Type="http://schemas.openxmlformats.org/officeDocument/2006/relationships/vmlDrawing" Target="../drawings/vmlDrawing20.vml"/><Relationship Id="rId6" Type="http://schemas.openxmlformats.org/officeDocument/2006/relationships/image" Target="../media/image255.emf"/><Relationship Id="rId15" Type="http://schemas.openxmlformats.org/officeDocument/2006/relationships/oleObject" Target="../embeddings/oleObject265.bin"/><Relationship Id="rId23" Type="http://schemas.openxmlformats.org/officeDocument/2006/relationships/oleObject" Target="../embeddings/oleObject269.bin"/><Relationship Id="rId28" Type="http://schemas.openxmlformats.org/officeDocument/2006/relationships/image" Target="../media/image266.emf"/><Relationship Id="rId36" Type="http://schemas.openxmlformats.org/officeDocument/2006/relationships/image" Target="../media/image270.emf"/><Relationship Id="rId49" Type="http://schemas.openxmlformats.org/officeDocument/2006/relationships/oleObject" Target="../embeddings/oleObject282.bin"/><Relationship Id="rId57" Type="http://schemas.openxmlformats.org/officeDocument/2006/relationships/oleObject" Target="../embeddings/oleObject286.bin"/><Relationship Id="rId106" Type="http://schemas.openxmlformats.org/officeDocument/2006/relationships/image" Target="../media/image305.emf"/><Relationship Id="rId114" Type="http://schemas.openxmlformats.org/officeDocument/2006/relationships/image" Target="../media/image309.emf"/><Relationship Id="rId119" Type="http://schemas.openxmlformats.org/officeDocument/2006/relationships/oleObject" Target="../embeddings/oleObject317.bin"/><Relationship Id="rId10" Type="http://schemas.openxmlformats.org/officeDocument/2006/relationships/image" Target="../media/image257.emf"/><Relationship Id="rId31" Type="http://schemas.openxmlformats.org/officeDocument/2006/relationships/oleObject" Target="../embeddings/oleObject273.bin"/><Relationship Id="rId44" Type="http://schemas.openxmlformats.org/officeDocument/2006/relationships/image" Target="../media/image274.emf"/><Relationship Id="rId52" Type="http://schemas.openxmlformats.org/officeDocument/2006/relationships/image" Target="../media/image278.emf"/><Relationship Id="rId60" Type="http://schemas.openxmlformats.org/officeDocument/2006/relationships/image" Target="../media/image282.emf"/><Relationship Id="rId65" Type="http://schemas.openxmlformats.org/officeDocument/2006/relationships/oleObject" Target="../embeddings/oleObject290.bin"/><Relationship Id="rId73" Type="http://schemas.openxmlformats.org/officeDocument/2006/relationships/oleObject" Target="../embeddings/oleObject294.bin"/><Relationship Id="rId78" Type="http://schemas.openxmlformats.org/officeDocument/2006/relationships/image" Target="../media/image291.emf"/><Relationship Id="rId81" Type="http://schemas.openxmlformats.org/officeDocument/2006/relationships/oleObject" Target="../embeddings/oleObject298.bin"/><Relationship Id="rId86" Type="http://schemas.openxmlformats.org/officeDocument/2006/relationships/image" Target="../media/image295.emf"/><Relationship Id="rId94" Type="http://schemas.openxmlformats.org/officeDocument/2006/relationships/image" Target="../media/image299.emf"/><Relationship Id="rId99" Type="http://schemas.openxmlformats.org/officeDocument/2006/relationships/oleObject" Target="../embeddings/oleObject307.bin"/><Relationship Id="rId101" Type="http://schemas.openxmlformats.org/officeDocument/2006/relationships/oleObject" Target="../embeddings/oleObject308.bin"/><Relationship Id="rId122" Type="http://schemas.openxmlformats.org/officeDocument/2006/relationships/image" Target="../media/image313.emf"/><Relationship Id="rId4" Type="http://schemas.openxmlformats.org/officeDocument/2006/relationships/image" Target="../media/image254.emf"/><Relationship Id="rId9" Type="http://schemas.openxmlformats.org/officeDocument/2006/relationships/oleObject" Target="../embeddings/oleObject262.bin"/><Relationship Id="rId13" Type="http://schemas.openxmlformats.org/officeDocument/2006/relationships/oleObject" Target="../embeddings/oleObject264.bin"/><Relationship Id="rId18" Type="http://schemas.openxmlformats.org/officeDocument/2006/relationships/image" Target="../media/image261.emf"/><Relationship Id="rId39" Type="http://schemas.openxmlformats.org/officeDocument/2006/relationships/oleObject" Target="../embeddings/oleObject277.bin"/><Relationship Id="rId109" Type="http://schemas.openxmlformats.org/officeDocument/2006/relationships/oleObject" Target="../embeddings/oleObject312.bin"/><Relationship Id="rId34" Type="http://schemas.openxmlformats.org/officeDocument/2006/relationships/image" Target="../media/image269.emf"/><Relationship Id="rId50" Type="http://schemas.openxmlformats.org/officeDocument/2006/relationships/image" Target="../media/image277.emf"/><Relationship Id="rId55" Type="http://schemas.openxmlformats.org/officeDocument/2006/relationships/oleObject" Target="../embeddings/oleObject285.bin"/><Relationship Id="rId76" Type="http://schemas.openxmlformats.org/officeDocument/2006/relationships/image" Target="../media/image290.emf"/><Relationship Id="rId97" Type="http://schemas.openxmlformats.org/officeDocument/2006/relationships/oleObject" Target="../embeddings/oleObject306.bin"/><Relationship Id="rId104" Type="http://schemas.openxmlformats.org/officeDocument/2006/relationships/image" Target="../media/image304.emf"/><Relationship Id="rId120" Type="http://schemas.openxmlformats.org/officeDocument/2006/relationships/image" Target="../media/image312.emf"/><Relationship Id="rId7" Type="http://schemas.openxmlformats.org/officeDocument/2006/relationships/oleObject" Target="../embeddings/oleObject261.bin"/><Relationship Id="rId71" Type="http://schemas.openxmlformats.org/officeDocument/2006/relationships/oleObject" Target="../embeddings/oleObject293.bin"/><Relationship Id="rId92" Type="http://schemas.openxmlformats.org/officeDocument/2006/relationships/image" Target="../media/image298.emf"/><Relationship Id="rId2" Type="http://schemas.openxmlformats.org/officeDocument/2006/relationships/slideLayout" Target="../slideLayouts/slideLayout7.xml"/><Relationship Id="rId29" Type="http://schemas.openxmlformats.org/officeDocument/2006/relationships/oleObject" Target="../embeddings/oleObject272.bin"/><Relationship Id="rId24" Type="http://schemas.openxmlformats.org/officeDocument/2006/relationships/image" Target="../media/image264.emf"/><Relationship Id="rId40" Type="http://schemas.openxmlformats.org/officeDocument/2006/relationships/image" Target="../media/image272.emf"/><Relationship Id="rId45" Type="http://schemas.openxmlformats.org/officeDocument/2006/relationships/oleObject" Target="../embeddings/oleObject280.bin"/><Relationship Id="rId66" Type="http://schemas.openxmlformats.org/officeDocument/2006/relationships/image" Target="../media/image285.emf"/><Relationship Id="rId87" Type="http://schemas.openxmlformats.org/officeDocument/2006/relationships/oleObject" Target="../embeddings/oleObject301.bin"/><Relationship Id="rId110" Type="http://schemas.openxmlformats.org/officeDocument/2006/relationships/image" Target="../media/image307.emf"/><Relationship Id="rId115" Type="http://schemas.openxmlformats.org/officeDocument/2006/relationships/oleObject" Target="../embeddings/oleObject315.bin"/></Relationships>
</file>

<file path=ppt/slides/_rels/slide24.xml.rels><?xml version="1.0" encoding="UTF-8" standalone="yes"?>
<Relationships xmlns="http://schemas.openxmlformats.org/package/2006/relationships"><Relationship Id="rId13" Type="http://schemas.openxmlformats.org/officeDocument/2006/relationships/image" Target="../media/image318.emf"/><Relationship Id="rId18" Type="http://schemas.openxmlformats.org/officeDocument/2006/relationships/oleObject" Target="../embeddings/oleObject326.bin"/><Relationship Id="rId26" Type="http://schemas.openxmlformats.org/officeDocument/2006/relationships/oleObject" Target="../embeddings/oleObject330.bin"/><Relationship Id="rId39" Type="http://schemas.openxmlformats.org/officeDocument/2006/relationships/image" Target="../media/image331.emf"/><Relationship Id="rId21" Type="http://schemas.openxmlformats.org/officeDocument/2006/relationships/image" Target="../media/image322.emf"/><Relationship Id="rId34" Type="http://schemas.openxmlformats.org/officeDocument/2006/relationships/oleObject" Target="../embeddings/oleObject334.bin"/><Relationship Id="rId42" Type="http://schemas.openxmlformats.org/officeDocument/2006/relationships/oleObject" Target="../embeddings/oleObject338.bin"/><Relationship Id="rId47" Type="http://schemas.openxmlformats.org/officeDocument/2006/relationships/image" Target="../media/image335.emf"/><Relationship Id="rId50" Type="http://schemas.openxmlformats.org/officeDocument/2006/relationships/oleObject" Target="../embeddings/oleObject342.bin"/><Relationship Id="rId55" Type="http://schemas.openxmlformats.org/officeDocument/2006/relationships/image" Target="../media/image339.emf"/><Relationship Id="rId7" Type="http://schemas.openxmlformats.org/officeDocument/2006/relationships/image" Target="../media/image315.emf"/><Relationship Id="rId12" Type="http://schemas.openxmlformats.org/officeDocument/2006/relationships/oleObject" Target="../embeddings/oleObject323.bin"/><Relationship Id="rId17" Type="http://schemas.openxmlformats.org/officeDocument/2006/relationships/image" Target="../media/image320.emf"/><Relationship Id="rId25" Type="http://schemas.openxmlformats.org/officeDocument/2006/relationships/image" Target="../media/image324.emf"/><Relationship Id="rId33" Type="http://schemas.openxmlformats.org/officeDocument/2006/relationships/image" Target="../media/image328.emf"/><Relationship Id="rId38" Type="http://schemas.openxmlformats.org/officeDocument/2006/relationships/oleObject" Target="../embeddings/oleObject336.bin"/><Relationship Id="rId46" Type="http://schemas.openxmlformats.org/officeDocument/2006/relationships/oleObject" Target="../embeddings/oleObject340.bin"/><Relationship Id="rId2" Type="http://schemas.openxmlformats.org/officeDocument/2006/relationships/slideLayout" Target="../slideLayouts/slideLayout7.xml"/><Relationship Id="rId16" Type="http://schemas.openxmlformats.org/officeDocument/2006/relationships/oleObject" Target="../embeddings/oleObject325.bin"/><Relationship Id="rId20" Type="http://schemas.openxmlformats.org/officeDocument/2006/relationships/oleObject" Target="../embeddings/oleObject327.bin"/><Relationship Id="rId29" Type="http://schemas.openxmlformats.org/officeDocument/2006/relationships/image" Target="../media/image326.emf"/><Relationship Id="rId41" Type="http://schemas.openxmlformats.org/officeDocument/2006/relationships/image" Target="../media/image332.emf"/><Relationship Id="rId54" Type="http://schemas.openxmlformats.org/officeDocument/2006/relationships/oleObject" Target="../embeddings/oleObject344.bin"/><Relationship Id="rId1" Type="http://schemas.openxmlformats.org/officeDocument/2006/relationships/vmlDrawing" Target="../drawings/vmlDrawing21.vml"/><Relationship Id="rId6" Type="http://schemas.openxmlformats.org/officeDocument/2006/relationships/oleObject" Target="../embeddings/oleObject320.bin"/><Relationship Id="rId11" Type="http://schemas.openxmlformats.org/officeDocument/2006/relationships/image" Target="../media/image317.emf"/><Relationship Id="rId24" Type="http://schemas.openxmlformats.org/officeDocument/2006/relationships/oleObject" Target="../embeddings/oleObject329.bin"/><Relationship Id="rId32" Type="http://schemas.openxmlformats.org/officeDocument/2006/relationships/oleObject" Target="../embeddings/oleObject333.bin"/><Relationship Id="rId37" Type="http://schemas.openxmlformats.org/officeDocument/2006/relationships/image" Target="../media/image330.emf"/><Relationship Id="rId40" Type="http://schemas.openxmlformats.org/officeDocument/2006/relationships/oleObject" Target="../embeddings/oleObject337.bin"/><Relationship Id="rId45" Type="http://schemas.openxmlformats.org/officeDocument/2006/relationships/image" Target="../media/image334.emf"/><Relationship Id="rId53" Type="http://schemas.openxmlformats.org/officeDocument/2006/relationships/image" Target="../media/image338.emf"/><Relationship Id="rId58" Type="http://schemas.openxmlformats.org/officeDocument/2006/relationships/image" Target="../media/image8.png"/><Relationship Id="rId5" Type="http://schemas.openxmlformats.org/officeDocument/2006/relationships/image" Target="../media/image314.emf"/><Relationship Id="rId15" Type="http://schemas.openxmlformats.org/officeDocument/2006/relationships/image" Target="../media/image319.emf"/><Relationship Id="rId23" Type="http://schemas.openxmlformats.org/officeDocument/2006/relationships/image" Target="../media/image323.emf"/><Relationship Id="rId28" Type="http://schemas.openxmlformats.org/officeDocument/2006/relationships/oleObject" Target="../embeddings/oleObject331.bin"/><Relationship Id="rId36" Type="http://schemas.openxmlformats.org/officeDocument/2006/relationships/oleObject" Target="../embeddings/oleObject335.bin"/><Relationship Id="rId49" Type="http://schemas.openxmlformats.org/officeDocument/2006/relationships/image" Target="../media/image336.emf"/><Relationship Id="rId57" Type="http://schemas.openxmlformats.org/officeDocument/2006/relationships/image" Target="../media/image340.emf"/><Relationship Id="rId10" Type="http://schemas.openxmlformats.org/officeDocument/2006/relationships/oleObject" Target="../embeddings/oleObject322.bin"/><Relationship Id="rId19" Type="http://schemas.openxmlformats.org/officeDocument/2006/relationships/image" Target="../media/image321.emf"/><Relationship Id="rId31" Type="http://schemas.openxmlformats.org/officeDocument/2006/relationships/image" Target="../media/image327.emf"/><Relationship Id="rId44" Type="http://schemas.openxmlformats.org/officeDocument/2006/relationships/oleObject" Target="../embeddings/oleObject339.bin"/><Relationship Id="rId52" Type="http://schemas.openxmlformats.org/officeDocument/2006/relationships/oleObject" Target="../embeddings/oleObject343.bin"/><Relationship Id="rId4" Type="http://schemas.openxmlformats.org/officeDocument/2006/relationships/oleObject" Target="../embeddings/oleObject319.bin"/><Relationship Id="rId9" Type="http://schemas.openxmlformats.org/officeDocument/2006/relationships/image" Target="../media/image316.emf"/><Relationship Id="rId14" Type="http://schemas.openxmlformats.org/officeDocument/2006/relationships/oleObject" Target="../embeddings/oleObject324.bin"/><Relationship Id="rId22" Type="http://schemas.openxmlformats.org/officeDocument/2006/relationships/oleObject" Target="../embeddings/oleObject328.bin"/><Relationship Id="rId27" Type="http://schemas.openxmlformats.org/officeDocument/2006/relationships/image" Target="../media/image325.emf"/><Relationship Id="rId30" Type="http://schemas.openxmlformats.org/officeDocument/2006/relationships/oleObject" Target="../embeddings/oleObject332.bin"/><Relationship Id="rId35" Type="http://schemas.openxmlformats.org/officeDocument/2006/relationships/image" Target="../media/image329.emf"/><Relationship Id="rId43" Type="http://schemas.openxmlformats.org/officeDocument/2006/relationships/image" Target="../media/image333.emf"/><Relationship Id="rId48" Type="http://schemas.openxmlformats.org/officeDocument/2006/relationships/oleObject" Target="../embeddings/oleObject341.bin"/><Relationship Id="rId56" Type="http://schemas.openxmlformats.org/officeDocument/2006/relationships/oleObject" Target="../embeddings/oleObject345.bin"/><Relationship Id="rId8" Type="http://schemas.openxmlformats.org/officeDocument/2006/relationships/oleObject" Target="../embeddings/oleObject321.bin"/><Relationship Id="rId51" Type="http://schemas.openxmlformats.org/officeDocument/2006/relationships/image" Target="../media/image337.emf"/><Relationship Id="rId3" Type="http://schemas.openxmlformats.org/officeDocument/2006/relationships/image" Target="../media/image341.jpeg"/></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351.bin"/><Relationship Id="rId18" Type="http://schemas.openxmlformats.org/officeDocument/2006/relationships/oleObject" Target="../embeddings/oleObject353.bin"/><Relationship Id="rId26" Type="http://schemas.openxmlformats.org/officeDocument/2006/relationships/oleObject" Target="../embeddings/oleObject357.bin"/><Relationship Id="rId39" Type="http://schemas.openxmlformats.org/officeDocument/2006/relationships/image" Target="../media/image359.emf"/><Relationship Id="rId21" Type="http://schemas.openxmlformats.org/officeDocument/2006/relationships/image" Target="../media/image350.emf"/><Relationship Id="rId34" Type="http://schemas.openxmlformats.org/officeDocument/2006/relationships/oleObject" Target="../embeddings/oleObject361.bin"/><Relationship Id="rId42" Type="http://schemas.openxmlformats.org/officeDocument/2006/relationships/oleObject" Target="../embeddings/oleObject365.bin"/><Relationship Id="rId47" Type="http://schemas.openxmlformats.org/officeDocument/2006/relationships/image" Target="../media/image363.emf"/><Relationship Id="rId50" Type="http://schemas.openxmlformats.org/officeDocument/2006/relationships/oleObject" Target="../embeddings/oleObject369.bin"/><Relationship Id="rId55" Type="http://schemas.openxmlformats.org/officeDocument/2006/relationships/image" Target="../media/image367.emf"/><Relationship Id="rId63" Type="http://schemas.openxmlformats.org/officeDocument/2006/relationships/image" Target="../media/image371.emf"/><Relationship Id="rId68" Type="http://schemas.openxmlformats.org/officeDocument/2006/relationships/oleObject" Target="../embeddings/oleObject378.bin"/><Relationship Id="rId7" Type="http://schemas.openxmlformats.org/officeDocument/2006/relationships/oleObject" Target="../embeddings/oleObject348.bin"/><Relationship Id="rId71" Type="http://schemas.openxmlformats.org/officeDocument/2006/relationships/image" Target="../media/image375.emf"/><Relationship Id="rId2" Type="http://schemas.openxmlformats.org/officeDocument/2006/relationships/slideLayout" Target="../slideLayouts/slideLayout7.xml"/><Relationship Id="rId16" Type="http://schemas.openxmlformats.org/officeDocument/2006/relationships/oleObject" Target="../embeddings/oleObject352.bin"/><Relationship Id="rId29" Type="http://schemas.openxmlformats.org/officeDocument/2006/relationships/image" Target="../media/image354.emf"/><Relationship Id="rId11" Type="http://schemas.openxmlformats.org/officeDocument/2006/relationships/oleObject" Target="../embeddings/oleObject350.bin"/><Relationship Id="rId24" Type="http://schemas.openxmlformats.org/officeDocument/2006/relationships/oleObject" Target="../embeddings/oleObject356.bin"/><Relationship Id="rId32" Type="http://schemas.openxmlformats.org/officeDocument/2006/relationships/oleObject" Target="../embeddings/oleObject360.bin"/><Relationship Id="rId37" Type="http://schemas.openxmlformats.org/officeDocument/2006/relationships/image" Target="../media/image358.emf"/><Relationship Id="rId40" Type="http://schemas.openxmlformats.org/officeDocument/2006/relationships/oleObject" Target="../embeddings/oleObject364.bin"/><Relationship Id="rId45" Type="http://schemas.openxmlformats.org/officeDocument/2006/relationships/image" Target="../media/image362.emf"/><Relationship Id="rId53" Type="http://schemas.openxmlformats.org/officeDocument/2006/relationships/image" Target="../media/image366.emf"/><Relationship Id="rId58" Type="http://schemas.openxmlformats.org/officeDocument/2006/relationships/oleObject" Target="../embeddings/oleObject373.bin"/><Relationship Id="rId66" Type="http://schemas.openxmlformats.org/officeDocument/2006/relationships/oleObject" Target="../embeddings/oleObject377.bin"/><Relationship Id="rId74" Type="http://schemas.openxmlformats.org/officeDocument/2006/relationships/image" Target="../media/image8.png"/><Relationship Id="rId5" Type="http://schemas.openxmlformats.org/officeDocument/2006/relationships/oleObject" Target="../embeddings/oleObject347.bin"/><Relationship Id="rId15" Type="http://schemas.openxmlformats.org/officeDocument/2006/relationships/image" Target="../media/image341.jpeg"/><Relationship Id="rId23" Type="http://schemas.openxmlformats.org/officeDocument/2006/relationships/image" Target="../media/image351.emf"/><Relationship Id="rId28" Type="http://schemas.openxmlformats.org/officeDocument/2006/relationships/oleObject" Target="../embeddings/oleObject358.bin"/><Relationship Id="rId36" Type="http://schemas.openxmlformats.org/officeDocument/2006/relationships/oleObject" Target="../embeddings/oleObject362.bin"/><Relationship Id="rId49" Type="http://schemas.openxmlformats.org/officeDocument/2006/relationships/image" Target="../media/image364.emf"/><Relationship Id="rId57" Type="http://schemas.openxmlformats.org/officeDocument/2006/relationships/image" Target="../media/image368.emf"/><Relationship Id="rId61" Type="http://schemas.openxmlformats.org/officeDocument/2006/relationships/image" Target="../media/image370.emf"/><Relationship Id="rId10" Type="http://schemas.openxmlformats.org/officeDocument/2006/relationships/image" Target="../media/image345.emf"/><Relationship Id="rId19" Type="http://schemas.openxmlformats.org/officeDocument/2006/relationships/image" Target="../media/image349.emf"/><Relationship Id="rId31" Type="http://schemas.openxmlformats.org/officeDocument/2006/relationships/image" Target="../media/image355.emf"/><Relationship Id="rId44" Type="http://schemas.openxmlformats.org/officeDocument/2006/relationships/oleObject" Target="../embeddings/oleObject366.bin"/><Relationship Id="rId52" Type="http://schemas.openxmlformats.org/officeDocument/2006/relationships/oleObject" Target="../embeddings/oleObject370.bin"/><Relationship Id="rId60" Type="http://schemas.openxmlformats.org/officeDocument/2006/relationships/oleObject" Target="../embeddings/oleObject374.bin"/><Relationship Id="rId65" Type="http://schemas.openxmlformats.org/officeDocument/2006/relationships/image" Target="../media/image372.emf"/><Relationship Id="rId73" Type="http://schemas.openxmlformats.org/officeDocument/2006/relationships/image" Target="../media/image376.emf"/><Relationship Id="rId4" Type="http://schemas.openxmlformats.org/officeDocument/2006/relationships/image" Target="../media/image342.emf"/><Relationship Id="rId9" Type="http://schemas.openxmlformats.org/officeDocument/2006/relationships/oleObject" Target="../embeddings/oleObject349.bin"/><Relationship Id="rId14" Type="http://schemas.openxmlformats.org/officeDocument/2006/relationships/image" Target="../media/image347.emf"/><Relationship Id="rId22" Type="http://schemas.openxmlformats.org/officeDocument/2006/relationships/oleObject" Target="../embeddings/oleObject355.bin"/><Relationship Id="rId27" Type="http://schemas.openxmlformats.org/officeDocument/2006/relationships/image" Target="../media/image353.emf"/><Relationship Id="rId30" Type="http://schemas.openxmlformats.org/officeDocument/2006/relationships/oleObject" Target="../embeddings/oleObject359.bin"/><Relationship Id="rId35" Type="http://schemas.openxmlformats.org/officeDocument/2006/relationships/image" Target="../media/image357.emf"/><Relationship Id="rId43" Type="http://schemas.openxmlformats.org/officeDocument/2006/relationships/image" Target="../media/image361.emf"/><Relationship Id="rId48" Type="http://schemas.openxmlformats.org/officeDocument/2006/relationships/oleObject" Target="../embeddings/oleObject368.bin"/><Relationship Id="rId56" Type="http://schemas.openxmlformats.org/officeDocument/2006/relationships/oleObject" Target="../embeddings/oleObject372.bin"/><Relationship Id="rId64" Type="http://schemas.openxmlformats.org/officeDocument/2006/relationships/oleObject" Target="../embeddings/oleObject376.bin"/><Relationship Id="rId69" Type="http://schemas.openxmlformats.org/officeDocument/2006/relationships/image" Target="../media/image374.emf"/><Relationship Id="rId8" Type="http://schemas.openxmlformats.org/officeDocument/2006/relationships/image" Target="../media/image344.emf"/><Relationship Id="rId51" Type="http://schemas.openxmlformats.org/officeDocument/2006/relationships/image" Target="../media/image365.emf"/><Relationship Id="rId72" Type="http://schemas.openxmlformats.org/officeDocument/2006/relationships/oleObject" Target="../embeddings/oleObject380.bin"/><Relationship Id="rId3" Type="http://schemas.openxmlformats.org/officeDocument/2006/relationships/oleObject" Target="../embeddings/oleObject346.bin"/><Relationship Id="rId12" Type="http://schemas.openxmlformats.org/officeDocument/2006/relationships/image" Target="../media/image346.emf"/><Relationship Id="rId17" Type="http://schemas.openxmlformats.org/officeDocument/2006/relationships/image" Target="../media/image348.emf"/><Relationship Id="rId25" Type="http://schemas.openxmlformats.org/officeDocument/2006/relationships/image" Target="../media/image352.emf"/><Relationship Id="rId33" Type="http://schemas.openxmlformats.org/officeDocument/2006/relationships/image" Target="../media/image356.emf"/><Relationship Id="rId38" Type="http://schemas.openxmlformats.org/officeDocument/2006/relationships/oleObject" Target="../embeddings/oleObject363.bin"/><Relationship Id="rId46" Type="http://schemas.openxmlformats.org/officeDocument/2006/relationships/oleObject" Target="../embeddings/oleObject367.bin"/><Relationship Id="rId59" Type="http://schemas.openxmlformats.org/officeDocument/2006/relationships/image" Target="../media/image369.emf"/><Relationship Id="rId67" Type="http://schemas.openxmlformats.org/officeDocument/2006/relationships/image" Target="../media/image373.emf"/><Relationship Id="rId20" Type="http://schemas.openxmlformats.org/officeDocument/2006/relationships/oleObject" Target="../embeddings/oleObject354.bin"/><Relationship Id="rId41" Type="http://schemas.openxmlformats.org/officeDocument/2006/relationships/image" Target="../media/image360.emf"/><Relationship Id="rId54" Type="http://schemas.openxmlformats.org/officeDocument/2006/relationships/oleObject" Target="../embeddings/oleObject371.bin"/><Relationship Id="rId62" Type="http://schemas.openxmlformats.org/officeDocument/2006/relationships/oleObject" Target="../embeddings/oleObject375.bin"/><Relationship Id="rId70" Type="http://schemas.openxmlformats.org/officeDocument/2006/relationships/oleObject" Target="../embeddings/oleObject379.bin"/><Relationship Id="rId1" Type="http://schemas.openxmlformats.org/officeDocument/2006/relationships/vmlDrawing" Target="../drawings/vmlDrawing22.vml"/><Relationship Id="rId6" Type="http://schemas.openxmlformats.org/officeDocument/2006/relationships/image" Target="../media/image343.e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79.emf"/><Relationship Id="rId13" Type="http://schemas.openxmlformats.org/officeDocument/2006/relationships/image" Target="../media/image381.emf"/><Relationship Id="rId3" Type="http://schemas.openxmlformats.org/officeDocument/2006/relationships/oleObject" Target="../embeddings/oleObject381.bin"/><Relationship Id="rId7" Type="http://schemas.openxmlformats.org/officeDocument/2006/relationships/oleObject" Target="../embeddings/oleObject383.bin"/><Relationship Id="rId12" Type="http://schemas.openxmlformats.org/officeDocument/2006/relationships/oleObject" Target="../embeddings/oleObject385.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378.emf"/><Relationship Id="rId11" Type="http://schemas.openxmlformats.org/officeDocument/2006/relationships/image" Target="../media/image8.png"/><Relationship Id="rId5" Type="http://schemas.openxmlformats.org/officeDocument/2006/relationships/oleObject" Target="../embeddings/oleObject382.bin"/><Relationship Id="rId10" Type="http://schemas.openxmlformats.org/officeDocument/2006/relationships/image" Target="../media/image380.emf"/><Relationship Id="rId4" Type="http://schemas.openxmlformats.org/officeDocument/2006/relationships/image" Target="../media/image377.emf"/><Relationship Id="rId9" Type="http://schemas.openxmlformats.org/officeDocument/2006/relationships/oleObject" Target="../embeddings/oleObject38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86.bin"/><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383.emf"/><Relationship Id="rId5" Type="http://schemas.openxmlformats.org/officeDocument/2006/relationships/oleObject" Target="../embeddings/oleObject387.bin"/><Relationship Id="rId4" Type="http://schemas.openxmlformats.org/officeDocument/2006/relationships/image" Target="../media/image382.emf"/></Relationships>
</file>

<file path=ppt/slides/_rels/slide29.xml.rels><?xml version="1.0" encoding="UTF-8" standalone="yes"?>
<Relationships xmlns="http://schemas.openxmlformats.org/package/2006/relationships"><Relationship Id="rId26" Type="http://schemas.openxmlformats.org/officeDocument/2006/relationships/image" Target="../media/image388.emf"/><Relationship Id="rId21" Type="http://schemas.openxmlformats.org/officeDocument/2006/relationships/oleObject" Target="../embeddings/oleObject403.bin"/><Relationship Id="rId42" Type="http://schemas.openxmlformats.org/officeDocument/2006/relationships/image" Target="../media/image396.emf"/><Relationship Id="rId47" Type="http://schemas.openxmlformats.org/officeDocument/2006/relationships/oleObject" Target="../embeddings/oleObject417.bin"/><Relationship Id="rId63" Type="http://schemas.openxmlformats.org/officeDocument/2006/relationships/oleObject" Target="../embeddings/oleObject428.bin"/><Relationship Id="rId68" Type="http://schemas.openxmlformats.org/officeDocument/2006/relationships/oleObject" Target="../embeddings/oleObject433.bin"/><Relationship Id="rId84" Type="http://schemas.openxmlformats.org/officeDocument/2006/relationships/image" Target="../media/image409.emf"/><Relationship Id="rId89" Type="http://schemas.openxmlformats.org/officeDocument/2006/relationships/oleObject" Target="../embeddings/oleObject446.bin"/><Relationship Id="rId7" Type="http://schemas.openxmlformats.org/officeDocument/2006/relationships/oleObject" Target="../embeddings/oleObject391.bin"/><Relationship Id="rId71" Type="http://schemas.openxmlformats.org/officeDocument/2006/relationships/oleObject" Target="../embeddings/oleObject436.bin"/><Relationship Id="rId92" Type="http://schemas.openxmlformats.org/officeDocument/2006/relationships/image" Target="../media/image413.emf"/><Relationship Id="rId2" Type="http://schemas.openxmlformats.org/officeDocument/2006/relationships/slideLayout" Target="../slideLayouts/slideLayout7.xml"/><Relationship Id="rId16" Type="http://schemas.openxmlformats.org/officeDocument/2006/relationships/oleObject" Target="../embeddings/oleObject398.bin"/><Relationship Id="rId29" Type="http://schemas.openxmlformats.org/officeDocument/2006/relationships/oleObject" Target="../embeddings/oleObject408.bin"/><Relationship Id="rId11" Type="http://schemas.openxmlformats.org/officeDocument/2006/relationships/oleObject" Target="../embeddings/oleObject395.bin"/><Relationship Id="rId24" Type="http://schemas.openxmlformats.org/officeDocument/2006/relationships/image" Target="../media/image387.emf"/><Relationship Id="rId32" Type="http://schemas.openxmlformats.org/officeDocument/2006/relationships/image" Target="../media/image391.emf"/><Relationship Id="rId37" Type="http://schemas.openxmlformats.org/officeDocument/2006/relationships/oleObject" Target="../embeddings/oleObject412.bin"/><Relationship Id="rId40" Type="http://schemas.openxmlformats.org/officeDocument/2006/relationships/image" Target="../media/image395.emf"/><Relationship Id="rId45" Type="http://schemas.openxmlformats.org/officeDocument/2006/relationships/oleObject" Target="../embeddings/oleObject416.bin"/><Relationship Id="rId53" Type="http://schemas.openxmlformats.org/officeDocument/2006/relationships/oleObject" Target="../embeddings/oleObject420.bin"/><Relationship Id="rId58" Type="http://schemas.openxmlformats.org/officeDocument/2006/relationships/oleObject" Target="../embeddings/oleObject423.bin"/><Relationship Id="rId66" Type="http://schemas.openxmlformats.org/officeDocument/2006/relationships/oleObject" Target="../embeddings/oleObject431.bin"/><Relationship Id="rId74" Type="http://schemas.openxmlformats.org/officeDocument/2006/relationships/image" Target="../media/image404.emf"/><Relationship Id="rId79" Type="http://schemas.openxmlformats.org/officeDocument/2006/relationships/oleObject" Target="../embeddings/oleObject441.bin"/><Relationship Id="rId87" Type="http://schemas.openxmlformats.org/officeDocument/2006/relationships/oleObject" Target="../embeddings/oleObject445.bin"/><Relationship Id="rId102" Type="http://schemas.openxmlformats.org/officeDocument/2006/relationships/image" Target="../media/image418.emf"/><Relationship Id="rId5" Type="http://schemas.openxmlformats.org/officeDocument/2006/relationships/oleObject" Target="../embeddings/oleObject389.bin"/><Relationship Id="rId61" Type="http://schemas.openxmlformats.org/officeDocument/2006/relationships/oleObject" Target="../embeddings/oleObject426.bin"/><Relationship Id="rId82" Type="http://schemas.openxmlformats.org/officeDocument/2006/relationships/image" Target="../media/image408.emf"/><Relationship Id="rId90" Type="http://schemas.openxmlformats.org/officeDocument/2006/relationships/image" Target="../media/image412.emf"/><Relationship Id="rId95" Type="http://schemas.openxmlformats.org/officeDocument/2006/relationships/oleObject" Target="../embeddings/oleObject449.bin"/><Relationship Id="rId19" Type="http://schemas.openxmlformats.org/officeDocument/2006/relationships/oleObject" Target="../embeddings/oleObject401.bin"/><Relationship Id="rId14" Type="http://schemas.openxmlformats.org/officeDocument/2006/relationships/oleObject" Target="../embeddings/oleObject397.bin"/><Relationship Id="rId22" Type="http://schemas.openxmlformats.org/officeDocument/2006/relationships/oleObject" Target="../embeddings/oleObject404.bin"/><Relationship Id="rId27" Type="http://schemas.openxmlformats.org/officeDocument/2006/relationships/oleObject" Target="../embeddings/oleObject407.bin"/><Relationship Id="rId30" Type="http://schemas.openxmlformats.org/officeDocument/2006/relationships/image" Target="../media/image390.emf"/><Relationship Id="rId35" Type="http://schemas.openxmlformats.org/officeDocument/2006/relationships/oleObject" Target="../embeddings/oleObject411.bin"/><Relationship Id="rId43" Type="http://schemas.openxmlformats.org/officeDocument/2006/relationships/oleObject" Target="../embeddings/oleObject415.bin"/><Relationship Id="rId48" Type="http://schemas.openxmlformats.org/officeDocument/2006/relationships/image" Target="../media/image399.emf"/><Relationship Id="rId56" Type="http://schemas.openxmlformats.org/officeDocument/2006/relationships/image" Target="../media/image403.emf"/><Relationship Id="rId64" Type="http://schemas.openxmlformats.org/officeDocument/2006/relationships/oleObject" Target="../embeddings/oleObject429.bin"/><Relationship Id="rId69" Type="http://schemas.openxmlformats.org/officeDocument/2006/relationships/oleObject" Target="../embeddings/oleObject434.bin"/><Relationship Id="rId77" Type="http://schemas.openxmlformats.org/officeDocument/2006/relationships/oleObject" Target="../embeddings/oleObject440.bin"/><Relationship Id="rId100" Type="http://schemas.openxmlformats.org/officeDocument/2006/relationships/image" Target="../media/image417.emf"/><Relationship Id="rId105" Type="http://schemas.openxmlformats.org/officeDocument/2006/relationships/image" Target="../media/image8.png"/><Relationship Id="rId8" Type="http://schemas.openxmlformats.org/officeDocument/2006/relationships/oleObject" Target="../embeddings/oleObject392.bin"/><Relationship Id="rId51" Type="http://schemas.openxmlformats.org/officeDocument/2006/relationships/oleObject" Target="../embeddings/oleObject419.bin"/><Relationship Id="rId72" Type="http://schemas.openxmlformats.org/officeDocument/2006/relationships/oleObject" Target="../embeddings/oleObject437.bin"/><Relationship Id="rId80" Type="http://schemas.openxmlformats.org/officeDocument/2006/relationships/image" Target="../media/image407.emf"/><Relationship Id="rId85" Type="http://schemas.openxmlformats.org/officeDocument/2006/relationships/oleObject" Target="../embeddings/oleObject444.bin"/><Relationship Id="rId93" Type="http://schemas.openxmlformats.org/officeDocument/2006/relationships/oleObject" Target="../embeddings/oleObject448.bin"/><Relationship Id="rId98" Type="http://schemas.openxmlformats.org/officeDocument/2006/relationships/image" Target="../media/image416.emf"/><Relationship Id="rId3" Type="http://schemas.openxmlformats.org/officeDocument/2006/relationships/oleObject" Target="../embeddings/oleObject388.bin"/><Relationship Id="rId12" Type="http://schemas.openxmlformats.org/officeDocument/2006/relationships/oleObject" Target="../embeddings/oleObject396.bin"/><Relationship Id="rId17" Type="http://schemas.openxmlformats.org/officeDocument/2006/relationships/oleObject" Target="../embeddings/oleObject399.bin"/><Relationship Id="rId25" Type="http://schemas.openxmlformats.org/officeDocument/2006/relationships/oleObject" Target="../embeddings/oleObject406.bin"/><Relationship Id="rId33" Type="http://schemas.openxmlformats.org/officeDocument/2006/relationships/oleObject" Target="../embeddings/oleObject410.bin"/><Relationship Id="rId38" Type="http://schemas.openxmlformats.org/officeDocument/2006/relationships/image" Target="../media/image394.emf"/><Relationship Id="rId46" Type="http://schemas.openxmlformats.org/officeDocument/2006/relationships/image" Target="../media/image398.emf"/><Relationship Id="rId59" Type="http://schemas.openxmlformats.org/officeDocument/2006/relationships/oleObject" Target="../embeddings/oleObject424.bin"/><Relationship Id="rId67" Type="http://schemas.openxmlformats.org/officeDocument/2006/relationships/oleObject" Target="../embeddings/oleObject432.bin"/><Relationship Id="rId103" Type="http://schemas.openxmlformats.org/officeDocument/2006/relationships/oleObject" Target="../embeddings/oleObject453.bin"/><Relationship Id="rId20" Type="http://schemas.openxmlformats.org/officeDocument/2006/relationships/oleObject" Target="../embeddings/oleObject402.bin"/><Relationship Id="rId41" Type="http://schemas.openxmlformats.org/officeDocument/2006/relationships/oleObject" Target="../embeddings/oleObject414.bin"/><Relationship Id="rId54" Type="http://schemas.openxmlformats.org/officeDocument/2006/relationships/image" Target="../media/image402.emf"/><Relationship Id="rId62" Type="http://schemas.openxmlformats.org/officeDocument/2006/relationships/oleObject" Target="../embeddings/oleObject427.bin"/><Relationship Id="rId70" Type="http://schemas.openxmlformats.org/officeDocument/2006/relationships/oleObject" Target="../embeddings/oleObject435.bin"/><Relationship Id="rId75" Type="http://schemas.openxmlformats.org/officeDocument/2006/relationships/oleObject" Target="../embeddings/oleObject439.bin"/><Relationship Id="rId83" Type="http://schemas.openxmlformats.org/officeDocument/2006/relationships/oleObject" Target="../embeddings/oleObject443.bin"/><Relationship Id="rId88" Type="http://schemas.openxmlformats.org/officeDocument/2006/relationships/image" Target="../media/image411.emf"/><Relationship Id="rId91" Type="http://schemas.openxmlformats.org/officeDocument/2006/relationships/oleObject" Target="../embeddings/oleObject447.bin"/><Relationship Id="rId96" Type="http://schemas.openxmlformats.org/officeDocument/2006/relationships/image" Target="../media/image415.emf"/><Relationship Id="rId1" Type="http://schemas.openxmlformats.org/officeDocument/2006/relationships/vmlDrawing" Target="../drawings/vmlDrawing25.vml"/><Relationship Id="rId6" Type="http://schemas.openxmlformats.org/officeDocument/2006/relationships/oleObject" Target="../embeddings/oleObject390.bin"/><Relationship Id="rId15" Type="http://schemas.openxmlformats.org/officeDocument/2006/relationships/image" Target="../media/image386.wmf"/><Relationship Id="rId23" Type="http://schemas.openxmlformats.org/officeDocument/2006/relationships/oleObject" Target="../embeddings/oleObject405.bin"/><Relationship Id="rId28" Type="http://schemas.openxmlformats.org/officeDocument/2006/relationships/image" Target="../media/image389.emf"/><Relationship Id="rId36" Type="http://schemas.openxmlformats.org/officeDocument/2006/relationships/image" Target="../media/image393.emf"/><Relationship Id="rId49" Type="http://schemas.openxmlformats.org/officeDocument/2006/relationships/oleObject" Target="../embeddings/oleObject418.bin"/><Relationship Id="rId57" Type="http://schemas.openxmlformats.org/officeDocument/2006/relationships/oleObject" Target="../embeddings/oleObject422.bin"/><Relationship Id="rId10" Type="http://schemas.openxmlformats.org/officeDocument/2006/relationships/oleObject" Target="../embeddings/oleObject394.bin"/><Relationship Id="rId31" Type="http://schemas.openxmlformats.org/officeDocument/2006/relationships/oleObject" Target="../embeddings/oleObject409.bin"/><Relationship Id="rId44" Type="http://schemas.openxmlformats.org/officeDocument/2006/relationships/image" Target="../media/image397.emf"/><Relationship Id="rId52" Type="http://schemas.openxmlformats.org/officeDocument/2006/relationships/image" Target="../media/image401.emf"/><Relationship Id="rId60" Type="http://schemas.openxmlformats.org/officeDocument/2006/relationships/oleObject" Target="../embeddings/oleObject425.bin"/><Relationship Id="rId65" Type="http://schemas.openxmlformats.org/officeDocument/2006/relationships/oleObject" Target="../embeddings/oleObject430.bin"/><Relationship Id="rId73" Type="http://schemas.openxmlformats.org/officeDocument/2006/relationships/oleObject" Target="../embeddings/oleObject438.bin"/><Relationship Id="rId78" Type="http://schemas.openxmlformats.org/officeDocument/2006/relationships/image" Target="../media/image406.emf"/><Relationship Id="rId81" Type="http://schemas.openxmlformats.org/officeDocument/2006/relationships/oleObject" Target="../embeddings/oleObject442.bin"/><Relationship Id="rId86" Type="http://schemas.openxmlformats.org/officeDocument/2006/relationships/image" Target="../media/image410.emf"/><Relationship Id="rId94" Type="http://schemas.openxmlformats.org/officeDocument/2006/relationships/image" Target="../media/image414.emf"/><Relationship Id="rId99" Type="http://schemas.openxmlformats.org/officeDocument/2006/relationships/oleObject" Target="../embeddings/oleObject451.bin"/><Relationship Id="rId101" Type="http://schemas.openxmlformats.org/officeDocument/2006/relationships/oleObject" Target="../embeddings/oleObject452.bin"/><Relationship Id="rId4" Type="http://schemas.openxmlformats.org/officeDocument/2006/relationships/image" Target="../media/image384.wmf"/><Relationship Id="rId9" Type="http://schemas.openxmlformats.org/officeDocument/2006/relationships/oleObject" Target="../embeddings/oleObject393.bin"/><Relationship Id="rId13" Type="http://schemas.openxmlformats.org/officeDocument/2006/relationships/image" Target="../media/image385.emf"/><Relationship Id="rId18" Type="http://schemas.openxmlformats.org/officeDocument/2006/relationships/oleObject" Target="../embeddings/oleObject400.bin"/><Relationship Id="rId39" Type="http://schemas.openxmlformats.org/officeDocument/2006/relationships/oleObject" Target="../embeddings/oleObject413.bin"/><Relationship Id="rId34" Type="http://schemas.openxmlformats.org/officeDocument/2006/relationships/image" Target="../media/image392.emf"/><Relationship Id="rId50" Type="http://schemas.openxmlformats.org/officeDocument/2006/relationships/image" Target="../media/image400.emf"/><Relationship Id="rId55" Type="http://schemas.openxmlformats.org/officeDocument/2006/relationships/oleObject" Target="../embeddings/oleObject421.bin"/><Relationship Id="rId76" Type="http://schemas.openxmlformats.org/officeDocument/2006/relationships/image" Target="../media/image405.emf"/><Relationship Id="rId97" Type="http://schemas.openxmlformats.org/officeDocument/2006/relationships/oleObject" Target="../embeddings/oleObject450.bin"/><Relationship Id="rId104" Type="http://schemas.openxmlformats.org/officeDocument/2006/relationships/image" Target="../media/image419.emf"/></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4.emf"/><Relationship Id="rId18" Type="http://schemas.openxmlformats.org/officeDocument/2006/relationships/oleObject" Target="../embeddings/oleObject12.bin"/><Relationship Id="rId26" Type="http://schemas.openxmlformats.org/officeDocument/2006/relationships/image" Target="../media/image8.png"/><Relationship Id="rId3" Type="http://schemas.openxmlformats.org/officeDocument/2006/relationships/oleObject" Target="../embeddings/oleObject4.bin"/><Relationship Id="rId21" Type="http://schemas.openxmlformats.org/officeDocument/2006/relationships/image" Target="../media/image18.emf"/><Relationship Id="rId7" Type="http://schemas.openxmlformats.org/officeDocument/2006/relationships/oleObject" Target="../embeddings/oleObject6.bin"/><Relationship Id="rId12" Type="http://schemas.openxmlformats.org/officeDocument/2006/relationships/oleObject" Target="../embeddings/oleObject9.bin"/><Relationship Id="rId17" Type="http://schemas.openxmlformats.org/officeDocument/2006/relationships/image" Target="../media/image16.emf"/><Relationship Id="rId25" Type="http://schemas.openxmlformats.org/officeDocument/2006/relationships/image" Target="../media/image20.emf"/><Relationship Id="rId2" Type="http://schemas.openxmlformats.org/officeDocument/2006/relationships/slideLayout" Target="../slideLayouts/slideLayout7.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image" Target="../media/image13.emf"/><Relationship Id="rId24" Type="http://schemas.openxmlformats.org/officeDocument/2006/relationships/oleObject" Target="../embeddings/oleObject15.bin"/><Relationship Id="rId5" Type="http://schemas.openxmlformats.org/officeDocument/2006/relationships/oleObject" Target="../embeddings/oleObject5.bin"/><Relationship Id="rId15" Type="http://schemas.openxmlformats.org/officeDocument/2006/relationships/image" Target="../media/image15.emf"/><Relationship Id="rId23" Type="http://schemas.openxmlformats.org/officeDocument/2006/relationships/image" Target="../media/image19.emf"/><Relationship Id="rId10" Type="http://schemas.openxmlformats.org/officeDocument/2006/relationships/oleObject" Target="../embeddings/oleObject8.bin"/><Relationship Id="rId19" Type="http://schemas.openxmlformats.org/officeDocument/2006/relationships/image" Target="../media/image17.emf"/><Relationship Id="rId4" Type="http://schemas.openxmlformats.org/officeDocument/2006/relationships/image" Target="../media/image10.emf"/><Relationship Id="rId9" Type="http://schemas.openxmlformats.org/officeDocument/2006/relationships/oleObject" Target="../embeddings/oleObject7.bin"/><Relationship Id="rId14" Type="http://schemas.openxmlformats.org/officeDocument/2006/relationships/oleObject" Target="../embeddings/oleObject10.bin"/><Relationship Id="rId22"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26" Type="http://schemas.openxmlformats.org/officeDocument/2006/relationships/oleObject" Target="../embeddings/oleObject469.bin"/><Relationship Id="rId21" Type="http://schemas.openxmlformats.org/officeDocument/2006/relationships/image" Target="../media/image424.emf"/><Relationship Id="rId42" Type="http://schemas.openxmlformats.org/officeDocument/2006/relationships/image" Target="../media/image430.emf"/><Relationship Id="rId47" Type="http://schemas.openxmlformats.org/officeDocument/2006/relationships/oleObject" Target="../embeddings/oleObject483.bin"/><Relationship Id="rId63" Type="http://schemas.openxmlformats.org/officeDocument/2006/relationships/oleObject" Target="../embeddings/oleObject495.bin"/><Relationship Id="rId68" Type="http://schemas.openxmlformats.org/officeDocument/2006/relationships/image" Target="../media/image439.emf"/><Relationship Id="rId84" Type="http://schemas.openxmlformats.org/officeDocument/2006/relationships/image" Target="../media/image447.emf"/><Relationship Id="rId89" Type="http://schemas.openxmlformats.org/officeDocument/2006/relationships/oleObject" Target="../embeddings/oleObject509.bin"/><Relationship Id="rId7" Type="http://schemas.openxmlformats.org/officeDocument/2006/relationships/oleObject" Target="../embeddings/oleObject457.bin"/><Relationship Id="rId71" Type="http://schemas.openxmlformats.org/officeDocument/2006/relationships/oleObject" Target="../embeddings/oleObject499.bin"/><Relationship Id="rId92" Type="http://schemas.openxmlformats.org/officeDocument/2006/relationships/oleObject" Target="../embeddings/oleObject512.bin"/><Relationship Id="rId2" Type="http://schemas.openxmlformats.org/officeDocument/2006/relationships/slideLayout" Target="../slideLayouts/slideLayout7.xml"/><Relationship Id="rId16" Type="http://schemas.openxmlformats.org/officeDocument/2006/relationships/oleObject" Target="../embeddings/oleObject464.bin"/><Relationship Id="rId29" Type="http://schemas.openxmlformats.org/officeDocument/2006/relationships/image" Target="../media/image428.emf"/><Relationship Id="rId107" Type="http://schemas.openxmlformats.org/officeDocument/2006/relationships/image" Target="../media/image8.png"/><Relationship Id="rId11" Type="http://schemas.openxmlformats.org/officeDocument/2006/relationships/oleObject" Target="../embeddings/oleObject461.bin"/><Relationship Id="rId24" Type="http://schemas.openxmlformats.org/officeDocument/2006/relationships/oleObject" Target="../embeddings/oleObject468.bin"/><Relationship Id="rId32" Type="http://schemas.openxmlformats.org/officeDocument/2006/relationships/oleObject" Target="../embeddings/oleObject472.bin"/><Relationship Id="rId37" Type="http://schemas.openxmlformats.org/officeDocument/2006/relationships/oleObject" Target="../embeddings/oleObject477.bin"/><Relationship Id="rId40" Type="http://schemas.openxmlformats.org/officeDocument/2006/relationships/image" Target="../media/image429.emf"/><Relationship Id="rId45" Type="http://schemas.openxmlformats.org/officeDocument/2006/relationships/oleObject" Target="../embeddings/oleObject482.bin"/><Relationship Id="rId53" Type="http://schemas.openxmlformats.org/officeDocument/2006/relationships/oleObject" Target="../embeddings/oleObject486.bin"/><Relationship Id="rId58" Type="http://schemas.openxmlformats.org/officeDocument/2006/relationships/oleObject" Target="../embeddings/oleObject490.bin"/><Relationship Id="rId66" Type="http://schemas.openxmlformats.org/officeDocument/2006/relationships/image" Target="../media/image438.emf"/><Relationship Id="rId74" Type="http://schemas.openxmlformats.org/officeDocument/2006/relationships/image" Target="../media/image442.emf"/><Relationship Id="rId79" Type="http://schemas.openxmlformats.org/officeDocument/2006/relationships/oleObject" Target="../embeddings/oleObject503.bin"/><Relationship Id="rId87" Type="http://schemas.openxmlformats.org/officeDocument/2006/relationships/oleObject" Target="../embeddings/oleObject507.bin"/><Relationship Id="rId102" Type="http://schemas.openxmlformats.org/officeDocument/2006/relationships/image" Target="../media/image452.emf"/><Relationship Id="rId5" Type="http://schemas.openxmlformats.org/officeDocument/2006/relationships/oleObject" Target="../embeddings/oleObject455.bin"/><Relationship Id="rId61" Type="http://schemas.openxmlformats.org/officeDocument/2006/relationships/oleObject" Target="../embeddings/oleObject493.bin"/><Relationship Id="rId82" Type="http://schemas.openxmlformats.org/officeDocument/2006/relationships/image" Target="../media/image446.emf"/><Relationship Id="rId90" Type="http://schemas.openxmlformats.org/officeDocument/2006/relationships/oleObject" Target="../embeddings/oleObject510.bin"/><Relationship Id="rId95" Type="http://schemas.openxmlformats.org/officeDocument/2006/relationships/oleObject" Target="../embeddings/oleObject515.bin"/><Relationship Id="rId19" Type="http://schemas.openxmlformats.org/officeDocument/2006/relationships/image" Target="../media/image423.emf"/><Relationship Id="rId14" Type="http://schemas.openxmlformats.org/officeDocument/2006/relationships/oleObject" Target="../embeddings/oleObject463.bin"/><Relationship Id="rId22" Type="http://schemas.openxmlformats.org/officeDocument/2006/relationships/oleObject" Target="../embeddings/oleObject467.bin"/><Relationship Id="rId27" Type="http://schemas.openxmlformats.org/officeDocument/2006/relationships/image" Target="../media/image427.emf"/><Relationship Id="rId30" Type="http://schemas.openxmlformats.org/officeDocument/2006/relationships/oleObject" Target="../embeddings/oleObject471.bin"/><Relationship Id="rId35" Type="http://schemas.openxmlformats.org/officeDocument/2006/relationships/oleObject" Target="../embeddings/oleObject475.bin"/><Relationship Id="rId43" Type="http://schemas.openxmlformats.org/officeDocument/2006/relationships/oleObject" Target="../embeddings/oleObject481.bin"/><Relationship Id="rId48" Type="http://schemas.openxmlformats.org/officeDocument/2006/relationships/image" Target="../media/image433.emf"/><Relationship Id="rId56" Type="http://schemas.openxmlformats.org/officeDocument/2006/relationships/oleObject" Target="../embeddings/oleObject488.bin"/><Relationship Id="rId64" Type="http://schemas.openxmlformats.org/officeDocument/2006/relationships/image" Target="../media/image437.emf"/><Relationship Id="rId69" Type="http://schemas.openxmlformats.org/officeDocument/2006/relationships/oleObject" Target="../embeddings/oleObject498.bin"/><Relationship Id="rId77" Type="http://schemas.openxmlformats.org/officeDocument/2006/relationships/oleObject" Target="../embeddings/oleObject502.bin"/><Relationship Id="rId100" Type="http://schemas.openxmlformats.org/officeDocument/2006/relationships/image" Target="../media/image451.emf"/><Relationship Id="rId105" Type="http://schemas.openxmlformats.org/officeDocument/2006/relationships/oleObject" Target="../embeddings/oleObject520.bin"/><Relationship Id="rId8" Type="http://schemas.openxmlformats.org/officeDocument/2006/relationships/oleObject" Target="../embeddings/oleObject458.bin"/><Relationship Id="rId51" Type="http://schemas.openxmlformats.org/officeDocument/2006/relationships/oleObject" Target="../embeddings/oleObject485.bin"/><Relationship Id="rId72" Type="http://schemas.openxmlformats.org/officeDocument/2006/relationships/image" Target="../media/image441.emf"/><Relationship Id="rId80" Type="http://schemas.openxmlformats.org/officeDocument/2006/relationships/image" Target="../media/image445.emf"/><Relationship Id="rId85" Type="http://schemas.openxmlformats.org/officeDocument/2006/relationships/oleObject" Target="../embeddings/oleObject506.bin"/><Relationship Id="rId93" Type="http://schemas.openxmlformats.org/officeDocument/2006/relationships/oleObject" Target="../embeddings/oleObject513.bin"/><Relationship Id="rId98" Type="http://schemas.openxmlformats.org/officeDocument/2006/relationships/image" Target="../media/image450.emf"/><Relationship Id="rId3" Type="http://schemas.openxmlformats.org/officeDocument/2006/relationships/oleObject" Target="../embeddings/oleObject454.bin"/><Relationship Id="rId12" Type="http://schemas.openxmlformats.org/officeDocument/2006/relationships/oleObject" Target="../embeddings/oleObject462.bin"/><Relationship Id="rId17" Type="http://schemas.openxmlformats.org/officeDocument/2006/relationships/image" Target="../media/image422.emf"/><Relationship Id="rId25" Type="http://schemas.openxmlformats.org/officeDocument/2006/relationships/image" Target="../media/image426.emf"/><Relationship Id="rId33" Type="http://schemas.openxmlformats.org/officeDocument/2006/relationships/oleObject" Target="../embeddings/oleObject473.bin"/><Relationship Id="rId38" Type="http://schemas.openxmlformats.org/officeDocument/2006/relationships/oleObject" Target="../embeddings/oleObject478.bin"/><Relationship Id="rId46" Type="http://schemas.openxmlformats.org/officeDocument/2006/relationships/image" Target="../media/image432.emf"/><Relationship Id="rId59" Type="http://schemas.openxmlformats.org/officeDocument/2006/relationships/oleObject" Target="../embeddings/oleObject491.bin"/><Relationship Id="rId67" Type="http://schemas.openxmlformats.org/officeDocument/2006/relationships/oleObject" Target="../embeddings/oleObject497.bin"/><Relationship Id="rId103" Type="http://schemas.openxmlformats.org/officeDocument/2006/relationships/oleObject" Target="../embeddings/oleObject519.bin"/><Relationship Id="rId20" Type="http://schemas.openxmlformats.org/officeDocument/2006/relationships/oleObject" Target="../embeddings/oleObject466.bin"/><Relationship Id="rId41" Type="http://schemas.openxmlformats.org/officeDocument/2006/relationships/oleObject" Target="../embeddings/oleObject480.bin"/><Relationship Id="rId54" Type="http://schemas.openxmlformats.org/officeDocument/2006/relationships/image" Target="../media/image436.emf"/><Relationship Id="rId62" Type="http://schemas.openxmlformats.org/officeDocument/2006/relationships/oleObject" Target="../embeddings/oleObject494.bin"/><Relationship Id="rId70" Type="http://schemas.openxmlformats.org/officeDocument/2006/relationships/image" Target="../media/image440.emf"/><Relationship Id="rId75" Type="http://schemas.openxmlformats.org/officeDocument/2006/relationships/oleObject" Target="../embeddings/oleObject501.bin"/><Relationship Id="rId83" Type="http://schemas.openxmlformats.org/officeDocument/2006/relationships/oleObject" Target="../embeddings/oleObject505.bin"/><Relationship Id="rId88" Type="http://schemas.openxmlformats.org/officeDocument/2006/relationships/oleObject" Target="../embeddings/oleObject508.bin"/><Relationship Id="rId91" Type="http://schemas.openxmlformats.org/officeDocument/2006/relationships/oleObject" Target="../embeddings/oleObject511.bin"/><Relationship Id="rId96" Type="http://schemas.openxmlformats.org/officeDocument/2006/relationships/image" Target="../media/image449.emf"/><Relationship Id="rId1" Type="http://schemas.openxmlformats.org/officeDocument/2006/relationships/vmlDrawing" Target="../drawings/vmlDrawing26.vml"/><Relationship Id="rId6" Type="http://schemas.openxmlformats.org/officeDocument/2006/relationships/oleObject" Target="../embeddings/oleObject456.bin"/><Relationship Id="rId15" Type="http://schemas.openxmlformats.org/officeDocument/2006/relationships/image" Target="../media/image421.emf"/><Relationship Id="rId23" Type="http://schemas.openxmlformats.org/officeDocument/2006/relationships/image" Target="../media/image425.emf"/><Relationship Id="rId28" Type="http://schemas.openxmlformats.org/officeDocument/2006/relationships/oleObject" Target="../embeddings/oleObject470.bin"/><Relationship Id="rId36" Type="http://schemas.openxmlformats.org/officeDocument/2006/relationships/oleObject" Target="../embeddings/oleObject476.bin"/><Relationship Id="rId49" Type="http://schemas.openxmlformats.org/officeDocument/2006/relationships/oleObject" Target="../embeddings/oleObject484.bin"/><Relationship Id="rId57" Type="http://schemas.openxmlformats.org/officeDocument/2006/relationships/oleObject" Target="../embeddings/oleObject489.bin"/><Relationship Id="rId106" Type="http://schemas.openxmlformats.org/officeDocument/2006/relationships/image" Target="../media/image454.emf"/><Relationship Id="rId10" Type="http://schemas.openxmlformats.org/officeDocument/2006/relationships/oleObject" Target="../embeddings/oleObject460.bin"/><Relationship Id="rId31" Type="http://schemas.openxmlformats.org/officeDocument/2006/relationships/image" Target="../media/image386.wmf"/><Relationship Id="rId44" Type="http://schemas.openxmlformats.org/officeDocument/2006/relationships/image" Target="../media/image431.emf"/><Relationship Id="rId52" Type="http://schemas.openxmlformats.org/officeDocument/2006/relationships/image" Target="../media/image435.emf"/><Relationship Id="rId60" Type="http://schemas.openxmlformats.org/officeDocument/2006/relationships/oleObject" Target="../embeddings/oleObject492.bin"/><Relationship Id="rId65" Type="http://schemas.openxmlformats.org/officeDocument/2006/relationships/oleObject" Target="../embeddings/oleObject496.bin"/><Relationship Id="rId73" Type="http://schemas.openxmlformats.org/officeDocument/2006/relationships/oleObject" Target="../embeddings/oleObject500.bin"/><Relationship Id="rId78" Type="http://schemas.openxmlformats.org/officeDocument/2006/relationships/image" Target="../media/image444.emf"/><Relationship Id="rId81" Type="http://schemas.openxmlformats.org/officeDocument/2006/relationships/oleObject" Target="../embeddings/oleObject504.bin"/><Relationship Id="rId86" Type="http://schemas.openxmlformats.org/officeDocument/2006/relationships/image" Target="../media/image448.emf"/><Relationship Id="rId94" Type="http://schemas.openxmlformats.org/officeDocument/2006/relationships/oleObject" Target="../embeddings/oleObject514.bin"/><Relationship Id="rId99" Type="http://schemas.openxmlformats.org/officeDocument/2006/relationships/oleObject" Target="../embeddings/oleObject517.bin"/><Relationship Id="rId101" Type="http://schemas.openxmlformats.org/officeDocument/2006/relationships/oleObject" Target="../embeddings/oleObject518.bin"/><Relationship Id="rId4" Type="http://schemas.openxmlformats.org/officeDocument/2006/relationships/image" Target="../media/image384.wmf"/><Relationship Id="rId9" Type="http://schemas.openxmlformats.org/officeDocument/2006/relationships/oleObject" Target="../embeddings/oleObject459.bin"/><Relationship Id="rId13" Type="http://schemas.openxmlformats.org/officeDocument/2006/relationships/image" Target="../media/image420.emf"/><Relationship Id="rId18" Type="http://schemas.openxmlformats.org/officeDocument/2006/relationships/oleObject" Target="../embeddings/oleObject465.bin"/><Relationship Id="rId39" Type="http://schemas.openxmlformats.org/officeDocument/2006/relationships/oleObject" Target="../embeddings/oleObject479.bin"/><Relationship Id="rId34" Type="http://schemas.openxmlformats.org/officeDocument/2006/relationships/oleObject" Target="../embeddings/oleObject474.bin"/><Relationship Id="rId50" Type="http://schemas.openxmlformats.org/officeDocument/2006/relationships/image" Target="../media/image434.emf"/><Relationship Id="rId55" Type="http://schemas.openxmlformats.org/officeDocument/2006/relationships/oleObject" Target="../embeddings/oleObject487.bin"/><Relationship Id="rId76" Type="http://schemas.openxmlformats.org/officeDocument/2006/relationships/image" Target="../media/image443.emf"/><Relationship Id="rId97" Type="http://schemas.openxmlformats.org/officeDocument/2006/relationships/oleObject" Target="../embeddings/oleObject516.bin"/><Relationship Id="rId104" Type="http://schemas.openxmlformats.org/officeDocument/2006/relationships/image" Target="../media/image453.emf"/></Relationships>
</file>

<file path=ppt/slides/_rels/slide31.xml.rels><?xml version="1.0" encoding="UTF-8" standalone="yes"?>
<Relationships xmlns="http://schemas.openxmlformats.org/package/2006/relationships"><Relationship Id="rId8" Type="http://schemas.openxmlformats.org/officeDocument/2006/relationships/image" Target="../media/image457.emf"/><Relationship Id="rId3" Type="http://schemas.openxmlformats.org/officeDocument/2006/relationships/oleObject" Target="../embeddings/oleObject521.bin"/><Relationship Id="rId7" Type="http://schemas.openxmlformats.org/officeDocument/2006/relationships/oleObject" Target="../embeddings/oleObject523.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456.emf"/><Relationship Id="rId11" Type="http://schemas.openxmlformats.org/officeDocument/2006/relationships/image" Target="../media/image8.png"/><Relationship Id="rId5" Type="http://schemas.openxmlformats.org/officeDocument/2006/relationships/oleObject" Target="../embeddings/oleObject522.bin"/><Relationship Id="rId10" Type="http://schemas.openxmlformats.org/officeDocument/2006/relationships/image" Target="../media/image458.emf"/><Relationship Id="rId4" Type="http://schemas.openxmlformats.org/officeDocument/2006/relationships/image" Target="../media/image455.emf"/><Relationship Id="rId9" Type="http://schemas.openxmlformats.org/officeDocument/2006/relationships/oleObject" Target="../embeddings/oleObject524.bin"/></Relationships>
</file>

<file path=ppt/slides/_rels/slide32.xml.rels><?xml version="1.0" encoding="UTF-8" standalone="yes"?>
<Relationships xmlns="http://schemas.openxmlformats.org/package/2006/relationships"><Relationship Id="rId8" Type="http://schemas.openxmlformats.org/officeDocument/2006/relationships/image" Target="../media/image460.emf"/><Relationship Id="rId13" Type="http://schemas.openxmlformats.org/officeDocument/2006/relationships/oleObject" Target="../embeddings/oleObject530.bin"/><Relationship Id="rId18" Type="http://schemas.openxmlformats.org/officeDocument/2006/relationships/image" Target="../media/image465.emf"/><Relationship Id="rId3" Type="http://schemas.openxmlformats.org/officeDocument/2006/relationships/oleObject" Target="../embeddings/oleObject525.bin"/><Relationship Id="rId21" Type="http://schemas.openxmlformats.org/officeDocument/2006/relationships/oleObject" Target="../embeddings/oleObject534.bin"/><Relationship Id="rId7" Type="http://schemas.openxmlformats.org/officeDocument/2006/relationships/oleObject" Target="../embeddings/oleObject527.bin"/><Relationship Id="rId12" Type="http://schemas.openxmlformats.org/officeDocument/2006/relationships/image" Target="../media/image462.emf"/><Relationship Id="rId17" Type="http://schemas.openxmlformats.org/officeDocument/2006/relationships/oleObject" Target="../embeddings/oleObject532.bin"/><Relationship Id="rId2" Type="http://schemas.openxmlformats.org/officeDocument/2006/relationships/slideLayout" Target="../slideLayouts/slideLayout12.xml"/><Relationship Id="rId16" Type="http://schemas.openxmlformats.org/officeDocument/2006/relationships/image" Target="../media/image464.emf"/><Relationship Id="rId20" Type="http://schemas.openxmlformats.org/officeDocument/2006/relationships/image" Target="../media/image466.emf"/><Relationship Id="rId1" Type="http://schemas.openxmlformats.org/officeDocument/2006/relationships/vmlDrawing" Target="../drawings/vmlDrawing28.vml"/><Relationship Id="rId6" Type="http://schemas.openxmlformats.org/officeDocument/2006/relationships/image" Target="../media/image109.wmf"/><Relationship Id="rId11" Type="http://schemas.openxmlformats.org/officeDocument/2006/relationships/oleObject" Target="../embeddings/oleObject529.bin"/><Relationship Id="rId5" Type="http://schemas.openxmlformats.org/officeDocument/2006/relationships/oleObject" Target="../embeddings/oleObject526.bin"/><Relationship Id="rId15" Type="http://schemas.openxmlformats.org/officeDocument/2006/relationships/oleObject" Target="../embeddings/oleObject531.bin"/><Relationship Id="rId10" Type="http://schemas.openxmlformats.org/officeDocument/2006/relationships/image" Target="../media/image461.emf"/><Relationship Id="rId19" Type="http://schemas.openxmlformats.org/officeDocument/2006/relationships/oleObject" Target="../embeddings/oleObject533.bin"/><Relationship Id="rId4" Type="http://schemas.openxmlformats.org/officeDocument/2006/relationships/image" Target="../media/image459.emf"/><Relationship Id="rId9" Type="http://schemas.openxmlformats.org/officeDocument/2006/relationships/oleObject" Target="../embeddings/oleObject528.bin"/><Relationship Id="rId14" Type="http://schemas.openxmlformats.org/officeDocument/2006/relationships/image" Target="../media/image463.emf"/><Relationship Id="rId22" Type="http://schemas.openxmlformats.org/officeDocument/2006/relationships/image" Target="../media/image467.emf"/></Relationships>
</file>

<file path=ppt/slides/_rels/slide33.xml.rels><?xml version="1.0" encoding="UTF-8" standalone="yes"?>
<Relationships xmlns="http://schemas.openxmlformats.org/package/2006/relationships"><Relationship Id="rId13" Type="http://schemas.openxmlformats.org/officeDocument/2006/relationships/oleObject" Target="../embeddings/oleObject540.bin"/><Relationship Id="rId18" Type="http://schemas.openxmlformats.org/officeDocument/2006/relationships/image" Target="../media/image475.emf"/><Relationship Id="rId26" Type="http://schemas.openxmlformats.org/officeDocument/2006/relationships/image" Target="../media/image479.emf"/><Relationship Id="rId39" Type="http://schemas.openxmlformats.org/officeDocument/2006/relationships/oleObject" Target="../embeddings/oleObject553.bin"/><Relationship Id="rId21" Type="http://schemas.openxmlformats.org/officeDocument/2006/relationships/oleObject" Target="../embeddings/oleObject544.bin"/><Relationship Id="rId34" Type="http://schemas.openxmlformats.org/officeDocument/2006/relationships/image" Target="../media/image483.emf"/><Relationship Id="rId42" Type="http://schemas.openxmlformats.org/officeDocument/2006/relationships/image" Target="../media/image487.emf"/><Relationship Id="rId47" Type="http://schemas.openxmlformats.org/officeDocument/2006/relationships/oleObject" Target="../embeddings/oleObject557.bin"/><Relationship Id="rId50" Type="http://schemas.openxmlformats.org/officeDocument/2006/relationships/image" Target="../media/image491.emf"/><Relationship Id="rId55" Type="http://schemas.openxmlformats.org/officeDocument/2006/relationships/oleObject" Target="../embeddings/oleObject561.bin"/><Relationship Id="rId63" Type="http://schemas.openxmlformats.org/officeDocument/2006/relationships/oleObject" Target="../embeddings/oleObject565.bin"/><Relationship Id="rId68" Type="http://schemas.openxmlformats.org/officeDocument/2006/relationships/image" Target="../media/image500.emf"/><Relationship Id="rId7" Type="http://schemas.openxmlformats.org/officeDocument/2006/relationships/oleObject" Target="../embeddings/oleObject537.bin"/><Relationship Id="rId71" Type="http://schemas.openxmlformats.org/officeDocument/2006/relationships/image" Target="../media/image8.png"/><Relationship Id="rId2" Type="http://schemas.openxmlformats.org/officeDocument/2006/relationships/slideLayout" Target="../slideLayouts/slideLayout7.xml"/><Relationship Id="rId16" Type="http://schemas.openxmlformats.org/officeDocument/2006/relationships/image" Target="../media/image474.emf"/><Relationship Id="rId29" Type="http://schemas.openxmlformats.org/officeDocument/2006/relationships/oleObject" Target="../embeddings/oleObject548.bin"/><Relationship Id="rId1" Type="http://schemas.openxmlformats.org/officeDocument/2006/relationships/vmlDrawing" Target="../drawings/vmlDrawing29.vml"/><Relationship Id="rId6" Type="http://schemas.openxmlformats.org/officeDocument/2006/relationships/image" Target="../media/image469.emf"/><Relationship Id="rId11" Type="http://schemas.openxmlformats.org/officeDocument/2006/relationships/oleObject" Target="../embeddings/oleObject539.bin"/><Relationship Id="rId24" Type="http://schemas.openxmlformats.org/officeDocument/2006/relationships/image" Target="../media/image478.emf"/><Relationship Id="rId32" Type="http://schemas.openxmlformats.org/officeDocument/2006/relationships/image" Target="../media/image482.emf"/><Relationship Id="rId37" Type="http://schemas.openxmlformats.org/officeDocument/2006/relationships/oleObject" Target="../embeddings/oleObject552.bin"/><Relationship Id="rId40" Type="http://schemas.openxmlformats.org/officeDocument/2006/relationships/image" Target="../media/image486.emf"/><Relationship Id="rId45" Type="http://schemas.openxmlformats.org/officeDocument/2006/relationships/oleObject" Target="../embeddings/oleObject556.bin"/><Relationship Id="rId53" Type="http://schemas.openxmlformats.org/officeDocument/2006/relationships/oleObject" Target="../embeddings/oleObject560.bin"/><Relationship Id="rId58" Type="http://schemas.openxmlformats.org/officeDocument/2006/relationships/image" Target="../media/image495.emf"/><Relationship Id="rId66" Type="http://schemas.openxmlformats.org/officeDocument/2006/relationships/image" Target="../media/image499.emf"/><Relationship Id="rId5" Type="http://schemas.openxmlformats.org/officeDocument/2006/relationships/oleObject" Target="../embeddings/oleObject536.bin"/><Relationship Id="rId15" Type="http://schemas.openxmlformats.org/officeDocument/2006/relationships/oleObject" Target="../embeddings/oleObject541.bin"/><Relationship Id="rId23" Type="http://schemas.openxmlformats.org/officeDocument/2006/relationships/oleObject" Target="../embeddings/oleObject545.bin"/><Relationship Id="rId28" Type="http://schemas.openxmlformats.org/officeDocument/2006/relationships/image" Target="../media/image480.emf"/><Relationship Id="rId36" Type="http://schemas.openxmlformats.org/officeDocument/2006/relationships/image" Target="../media/image484.emf"/><Relationship Id="rId49" Type="http://schemas.openxmlformats.org/officeDocument/2006/relationships/oleObject" Target="../embeddings/oleObject558.bin"/><Relationship Id="rId57" Type="http://schemas.openxmlformats.org/officeDocument/2006/relationships/oleObject" Target="../embeddings/oleObject562.bin"/><Relationship Id="rId61" Type="http://schemas.openxmlformats.org/officeDocument/2006/relationships/oleObject" Target="../embeddings/oleObject564.bin"/><Relationship Id="rId10" Type="http://schemas.openxmlformats.org/officeDocument/2006/relationships/image" Target="../media/image471.emf"/><Relationship Id="rId19" Type="http://schemas.openxmlformats.org/officeDocument/2006/relationships/oleObject" Target="../embeddings/oleObject543.bin"/><Relationship Id="rId31" Type="http://schemas.openxmlformats.org/officeDocument/2006/relationships/oleObject" Target="../embeddings/oleObject549.bin"/><Relationship Id="rId44" Type="http://schemas.openxmlformats.org/officeDocument/2006/relationships/image" Target="../media/image488.emf"/><Relationship Id="rId52" Type="http://schemas.openxmlformats.org/officeDocument/2006/relationships/image" Target="../media/image492.emf"/><Relationship Id="rId60" Type="http://schemas.openxmlformats.org/officeDocument/2006/relationships/image" Target="../media/image496.emf"/><Relationship Id="rId65" Type="http://schemas.openxmlformats.org/officeDocument/2006/relationships/oleObject" Target="../embeddings/oleObject566.bin"/><Relationship Id="rId4" Type="http://schemas.openxmlformats.org/officeDocument/2006/relationships/image" Target="../media/image468.emf"/><Relationship Id="rId9" Type="http://schemas.openxmlformats.org/officeDocument/2006/relationships/oleObject" Target="../embeddings/oleObject538.bin"/><Relationship Id="rId14" Type="http://schemas.openxmlformats.org/officeDocument/2006/relationships/image" Target="../media/image473.emf"/><Relationship Id="rId22" Type="http://schemas.openxmlformats.org/officeDocument/2006/relationships/image" Target="../media/image477.emf"/><Relationship Id="rId27" Type="http://schemas.openxmlformats.org/officeDocument/2006/relationships/oleObject" Target="../embeddings/oleObject547.bin"/><Relationship Id="rId30" Type="http://schemas.openxmlformats.org/officeDocument/2006/relationships/image" Target="../media/image481.emf"/><Relationship Id="rId35" Type="http://schemas.openxmlformats.org/officeDocument/2006/relationships/oleObject" Target="../embeddings/oleObject551.bin"/><Relationship Id="rId43" Type="http://schemas.openxmlformats.org/officeDocument/2006/relationships/oleObject" Target="../embeddings/oleObject555.bin"/><Relationship Id="rId48" Type="http://schemas.openxmlformats.org/officeDocument/2006/relationships/image" Target="../media/image490.emf"/><Relationship Id="rId56" Type="http://schemas.openxmlformats.org/officeDocument/2006/relationships/image" Target="../media/image494.emf"/><Relationship Id="rId64" Type="http://schemas.openxmlformats.org/officeDocument/2006/relationships/image" Target="../media/image498.emf"/><Relationship Id="rId69" Type="http://schemas.openxmlformats.org/officeDocument/2006/relationships/oleObject" Target="../embeddings/oleObject568.bin"/><Relationship Id="rId8" Type="http://schemas.openxmlformats.org/officeDocument/2006/relationships/image" Target="../media/image470.emf"/><Relationship Id="rId51" Type="http://schemas.openxmlformats.org/officeDocument/2006/relationships/oleObject" Target="../embeddings/oleObject559.bin"/><Relationship Id="rId3" Type="http://schemas.openxmlformats.org/officeDocument/2006/relationships/oleObject" Target="../embeddings/oleObject535.bin"/><Relationship Id="rId12" Type="http://schemas.openxmlformats.org/officeDocument/2006/relationships/image" Target="../media/image472.emf"/><Relationship Id="rId17" Type="http://schemas.openxmlformats.org/officeDocument/2006/relationships/oleObject" Target="../embeddings/oleObject542.bin"/><Relationship Id="rId25" Type="http://schemas.openxmlformats.org/officeDocument/2006/relationships/oleObject" Target="../embeddings/oleObject546.bin"/><Relationship Id="rId33" Type="http://schemas.openxmlformats.org/officeDocument/2006/relationships/oleObject" Target="../embeddings/oleObject550.bin"/><Relationship Id="rId38" Type="http://schemas.openxmlformats.org/officeDocument/2006/relationships/image" Target="../media/image485.emf"/><Relationship Id="rId46" Type="http://schemas.openxmlformats.org/officeDocument/2006/relationships/image" Target="../media/image489.emf"/><Relationship Id="rId59" Type="http://schemas.openxmlformats.org/officeDocument/2006/relationships/oleObject" Target="../embeddings/oleObject563.bin"/><Relationship Id="rId67" Type="http://schemas.openxmlformats.org/officeDocument/2006/relationships/oleObject" Target="../embeddings/oleObject567.bin"/><Relationship Id="rId20" Type="http://schemas.openxmlformats.org/officeDocument/2006/relationships/image" Target="../media/image476.emf"/><Relationship Id="rId41" Type="http://schemas.openxmlformats.org/officeDocument/2006/relationships/oleObject" Target="../embeddings/oleObject554.bin"/><Relationship Id="rId54" Type="http://schemas.openxmlformats.org/officeDocument/2006/relationships/image" Target="../media/image493.emf"/><Relationship Id="rId62" Type="http://schemas.openxmlformats.org/officeDocument/2006/relationships/image" Target="../media/image497.emf"/><Relationship Id="rId70" Type="http://schemas.openxmlformats.org/officeDocument/2006/relationships/image" Target="../media/image501.emf"/></Relationships>
</file>

<file path=ppt/slides/_rels/slide34.xml.rels><?xml version="1.0" encoding="UTF-8" standalone="yes"?>
<Relationships xmlns="http://schemas.openxmlformats.org/package/2006/relationships"><Relationship Id="rId8" Type="http://schemas.openxmlformats.org/officeDocument/2006/relationships/image" Target="../media/image504.emf"/><Relationship Id="rId13" Type="http://schemas.openxmlformats.org/officeDocument/2006/relationships/image" Target="../media/image8.png"/><Relationship Id="rId3" Type="http://schemas.openxmlformats.org/officeDocument/2006/relationships/oleObject" Target="../embeddings/oleObject569.bin"/><Relationship Id="rId7" Type="http://schemas.openxmlformats.org/officeDocument/2006/relationships/oleObject" Target="../embeddings/oleObject571.bin"/><Relationship Id="rId12" Type="http://schemas.openxmlformats.org/officeDocument/2006/relationships/image" Target="../media/image506.e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503.emf"/><Relationship Id="rId11" Type="http://schemas.openxmlformats.org/officeDocument/2006/relationships/oleObject" Target="../embeddings/oleObject573.bin"/><Relationship Id="rId5" Type="http://schemas.openxmlformats.org/officeDocument/2006/relationships/oleObject" Target="../embeddings/oleObject570.bin"/><Relationship Id="rId15" Type="http://schemas.openxmlformats.org/officeDocument/2006/relationships/image" Target="../media/image507.emf"/><Relationship Id="rId10" Type="http://schemas.openxmlformats.org/officeDocument/2006/relationships/image" Target="../media/image505.emf"/><Relationship Id="rId4" Type="http://schemas.openxmlformats.org/officeDocument/2006/relationships/image" Target="../media/image502.emf"/><Relationship Id="rId9" Type="http://schemas.openxmlformats.org/officeDocument/2006/relationships/oleObject" Target="../embeddings/oleObject572.bin"/><Relationship Id="rId14" Type="http://schemas.openxmlformats.org/officeDocument/2006/relationships/oleObject" Target="../embeddings/oleObject574.bin"/></Relationships>
</file>

<file path=ppt/slides/_rels/slide35.xml.rels><?xml version="1.0" encoding="UTF-8" standalone="yes"?>
<Relationships xmlns="http://schemas.openxmlformats.org/package/2006/relationships"><Relationship Id="rId13" Type="http://schemas.openxmlformats.org/officeDocument/2006/relationships/oleObject" Target="../embeddings/oleObject580.bin"/><Relationship Id="rId18" Type="http://schemas.openxmlformats.org/officeDocument/2006/relationships/image" Target="../media/image515.emf"/><Relationship Id="rId26" Type="http://schemas.openxmlformats.org/officeDocument/2006/relationships/image" Target="../media/image519.emf"/><Relationship Id="rId39" Type="http://schemas.openxmlformats.org/officeDocument/2006/relationships/oleObject" Target="../embeddings/oleObject593.bin"/><Relationship Id="rId21" Type="http://schemas.openxmlformats.org/officeDocument/2006/relationships/oleObject" Target="../embeddings/oleObject584.bin"/><Relationship Id="rId34" Type="http://schemas.openxmlformats.org/officeDocument/2006/relationships/image" Target="../media/image523.emf"/><Relationship Id="rId42" Type="http://schemas.openxmlformats.org/officeDocument/2006/relationships/image" Target="../media/image527.emf"/><Relationship Id="rId47" Type="http://schemas.openxmlformats.org/officeDocument/2006/relationships/oleObject" Target="../embeddings/oleObject597.bin"/><Relationship Id="rId50" Type="http://schemas.openxmlformats.org/officeDocument/2006/relationships/image" Target="../media/image531.emf"/><Relationship Id="rId55" Type="http://schemas.openxmlformats.org/officeDocument/2006/relationships/image" Target="../media/image8.png"/><Relationship Id="rId7" Type="http://schemas.openxmlformats.org/officeDocument/2006/relationships/oleObject" Target="../embeddings/oleObject577.bin"/><Relationship Id="rId12" Type="http://schemas.openxmlformats.org/officeDocument/2006/relationships/image" Target="../media/image512.emf"/><Relationship Id="rId17" Type="http://schemas.openxmlformats.org/officeDocument/2006/relationships/oleObject" Target="../embeddings/oleObject582.bin"/><Relationship Id="rId25" Type="http://schemas.openxmlformats.org/officeDocument/2006/relationships/oleObject" Target="../embeddings/oleObject586.bin"/><Relationship Id="rId33" Type="http://schemas.openxmlformats.org/officeDocument/2006/relationships/oleObject" Target="../embeddings/oleObject590.bin"/><Relationship Id="rId38" Type="http://schemas.openxmlformats.org/officeDocument/2006/relationships/image" Target="../media/image525.emf"/><Relationship Id="rId46" Type="http://schemas.openxmlformats.org/officeDocument/2006/relationships/image" Target="../media/image529.emf"/><Relationship Id="rId2" Type="http://schemas.openxmlformats.org/officeDocument/2006/relationships/slideLayout" Target="../slideLayouts/slideLayout7.xml"/><Relationship Id="rId16" Type="http://schemas.openxmlformats.org/officeDocument/2006/relationships/image" Target="../media/image514.emf"/><Relationship Id="rId20" Type="http://schemas.openxmlformats.org/officeDocument/2006/relationships/image" Target="../media/image516.emf"/><Relationship Id="rId29" Type="http://schemas.openxmlformats.org/officeDocument/2006/relationships/oleObject" Target="../embeddings/oleObject588.bin"/><Relationship Id="rId41" Type="http://schemas.openxmlformats.org/officeDocument/2006/relationships/oleObject" Target="../embeddings/oleObject594.bin"/><Relationship Id="rId54" Type="http://schemas.openxmlformats.org/officeDocument/2006/relationships/image" Target="../media/image533.emf"/><Relationship Id="rId1" Type="http://schemas.openxmlformats.org/officeDocument/2006/relationships/vmlDrawing" Target="../drawings/vmlDrawing31.vml"/><Relationship Id="rId6" Type="http://schemas.openxmlformats.org/officeDocument/2006/relationships/image" Target="../media/image509.emf"/><Relationship Id="rId11" Type="http://schemas.openxmlformats.org/officeDocument/2006/relationships/oleObject" Target="../embeddings/oleObject579.bin"/><Relationship Id="rId24" Type="http://schemas.openxmlformats.org/officeDocument/2006/relationships/image" Target="../media/image518.emf"/><Relationship Id="rId32" Type="http://schemas.openxmlformats.org/officeDocument/2006/relationships/image" Target="../media/image522.emf"/><Relationship Id="rId37" Type="http://schemas.openxmlformats.org/officeDocument/2006/relationships/oleObject" Target="../embeddings/oleObject592.bin"/><Relationship Id="rId40" Type="http://schemas.openxmlformats.org/officeDocument/2006/relationships/image" Target="../media/image526.emf"/><Relationship Id="rId45" Type="http://schemas.openxmlformats.org/officeDocument/2006/relationships/oleObject" Target="../embeddings/oleObject596.bin"/><Relationship Id="rId53" Type="http://schemas.openxmlformats.org/officeDocument/2006/relationships/oleObject" Target="../embeddings/oleObject600.bin"/><Relationship Id="rId5" Type="http://schemas.openxmlformats.org/officeDocument/2006/relationships/oleObject" Target="../embeddings/oleObject576.bin"/><Relationship Id="rId15" Type="http://schemas.openxmlformats.org/officeDocument/2006/relationships/oleObject" Target="../embeddings/oleObject581.bin"/><Relationship Id="rId23" Type="http://schemas.openxmlformats.org/officeDocument/2006/relationships/oleObject" Target="../embeddings/oleObject585.bin"/><Relationship Id="rId28" Type="http://schemas.openxmlformats.org/officeDocument/2006/relationships/image" Target="../media/image520.emf"/><Relationship Id="rId36" Type="http://schemas.openxmlformats.org/officeDocument/2006/relationships/image" Target="../media/image524.emf"/><Relationship Id="rId49" Type="http://schemas.openxmlformats.org/officeDocument/2006/relationships/oleObject" Target="../embeddings/oleObject598.bin"/><Relationship Id="rId10" Type="http://schemas.openxmlformats.org/officeDocument/2006/relationships/image" Target="../media/image511.emf"/><Relationship Id="rId19" Type="http://schemas.openxmlformats.org/officeDocument/2006/relationships/oleObject" Target="../embeddings/oleObject583.bin"/><Relationship Id="rId31" Type="http://schemas.openxmlformats.org/officeDocument/2006/relationships/oleObject" Target="../embeddings/oleObject589.bin"/><Relationship Id="rId44" Type="http://schemas.openxmlformats.org/officeDocument/2006/relationships/image" Target="../media/image528.emf"/><Relationship Id="rId52" Type="http://schemas.openxmlformats.org/officeDocument/2006/relationships/image" Target="../media/image532.emf"/><Relationship Id="rId4" Type="http://schemas.openxmlformats.org/officeDocument/2006/relationships/image" Target="../media/image508.emf"/><Relationship Id="rId9" Type="http://schemas.openxmlformats.org/officeDocument/2006/relationships/oleObject" Target="../embeddings/oleObject578.bin"/><Relationship Id="rId14" Type="http://schemas.openxmlformats.org/officeDocument/2006/relationships/image" Target="../media/image513.emf"/><Relationship Id="rId22" Type="http://schemas.openxmlformats.org/officeDocument/2006/relationships/image" Target="../media/image517.emf"/><Relationship Id="rId27" Type="http://schemas.openxmlformats.org/officeDocument/2006/relationships/oleObject" Target="../embeddings/oleObject587.bin"/><Relationship Id="rId30" Type="http://schemas.openxmlformats.org/officeDocument/2006/relationships/image" Target="../media/image521.emf"/><Relationship Id="rId35" Type="http://schemas.openxmlformats.org/officeDocument/2006/relationships/oleObject" Target="../embeddings/oleObject591.bin"/><Relationship Id="rId43" Type="http://schemas.openxmlformats.org/officeDocument/2006/relationships/oleObject" Target="../embeddings/oleObject595.bin"/><Relationship Id="rId48" Type="http://schemas.openxmlformats.org/officeDocument/2006/relationships/image" Target="../media/image530.emf"/><Relationship Id="rId8" Type="http://schemas.openxmlformats.org/officeDocument/2006/relationships/image" Target="../media/image510.emf"/><Relationship Id="rId51" Type="http://schemas.openxmlformats.org/officeDocument/2006/relationships/oleObject" Target="../embeddings/oleObject599.bin"/><Relationship Id="rId3" Type="http://schemas.openxmlformats.org/officeDocument/2006/relationships/oleObject" Target="../embeddings/oleObject575.bin"/></Relationships>
</file>

<file path=ppt/slides/_rels/slide36.xml.rels><?xml version="1.0" encoding="UTF-8" standalone="yes"?>
<Relationships xmlns="http://schemas.openxmlformats.org/package/2006/relationships"><Relationship Id="rId13" Type="http://schemas.openxmlformats.org/officeDocument/2006/relationships/oleObject" Target="../embeddings/oleObject606.bin"/><Relationship Id="rId18" Type="http://schemas.openxmlformats.org/officeDocument/2006/relationships/image" Target="../media/image541.emf"/><Relationship Id="rId26" Type="http://schemas.openxmlformats.org/officeDocument/2006/relationships/image" Target="../media/image545.emf"/><Relationship Id="rId39" Type="http://schemas.openxmlformats.org/officeDocument/2006/relationships/oleObject" Target="../embeddings/oleObject619.bin"/><Relationship Id="rId21" Type="http://schemas.openxmlformats.org/officeDocument/2006/relationships/oleObject" Target="../embeddings/oleObject610.bin"/><Relationship Id="rId34" Type="http://schemas.openxmlformats.org/officeDocument/2006/relationships/image" Target="../media/image549.emf"/><Relationship Id="rId42" Type="http://schemas.openxmlformats.org/officeDocument/2006/relationships/image" Target="../media/image553.emf"/><Relationship Id="rId47" Type="http://schemas.openxmlformats.org/officeDocument/2006/relationships/oleObject" Target="../embeddings/oleObject623.bin"/><Relationship Id="rId50" Type="http://schemas.openxmlformats.org/officeDocument/2006/relationships/image" Target="../media/image557.emf"/><Relationship Id="rId55" Type="http://schemas.openxmlformats.org/officeDocument/2006/relationships/oleObject" Target="../embeddings/oleObject627.bin"/><Relationship Id="rId63" Type="http://schemas.openxmlformats.org/officeDocument/2006/relationships/oleObject" Target="../embeddings/oleObject631.bin"/><Relationship Id="rId68" Type="http://schemas.openxmlformats.org/officeDocument/2006/relationships/image" Target="../media/image566.emf"/><Relationship Id="rId76" Type="http://schemas.openxmlformats.org/officeDocument/2006/relationships/image" Target="../media/image570.emf"/><Relationship Id="rId84" Type="http://schemas.openxmlformats.org/officeDocument/2006/relationships/image" Target="../media/image574.emf"/><Relationship Id="rId89" Type="http://schemas.openxmlformats.org/officeDocument/2006/relationships/oleObject" Target="../embeddings/oleObject644.bin"/><Relationship Id="rId7" Type="http://schemas.openxmlformats.org/officeDocument/2006/relationships/oleObject" Target="../embeddings/oleObject603.bin"/><Relationship Id="rId71" Type="http://schemas.openxmlformats.org/officeDocument/2006/relationships/oleObject" Target="../embeddings/oleObject635.bin"/><Relationship Id="rId92" Type="http://schemas.openxmlformats.org/officeDocument/2006/relationships/image" Target="../media/image578.emf"/><Relationship Id="rId2" Type="http://schemas.openxmlformats.org/officeDocument/2006/relationships/slideLayout" Target="../slideLayouts/slideLayout7.xml"/><Relationship Id="rId16" Type="http://schemas.openxmlformats.org/officeDocument/2006/relationships/image" Target="../media/image540.emf"/><Relationship Id="rId29" Type="http://schemas.openxmlformats.org/officeDocument/2006/relationships/oleObject" Target="../embeddings/oleObject614.bin"/><Relationship Id="rId11" Type="http://schemas.openxmlformats.org/officeDocument/2006/relationships/oleObject" Target="../embeddings/oleObject605.bin"/><Relationship Id="rId24" Type="http://schemas.openxmlformats.org/officeDocument/2006/relationships/image" Target="../media/image544.emf"/><Relationship Id="rId32" Type="http://schemas.openxmlformats.org/officeDocument/2006/relationships/image" Target="../media/image548.emf"/><Relationship Id="rId37" Type="http://schemas.openxmlformats.org/officeDocument/2006/relationships/oleObject" Target="../embeddings/oleObject618.bin"/><Relationship Id="rId40" Type="http://schemas.openxmlformats.org/officeDocument/2006/relationships/image" Target="../media/image552.emf"/><Relationship Id="rId45" Type="http://schemas.openxmlformats.org/officeDocument/2006/relationships/oleObject" Target="../embeddings/oleObject622.bin"/><Relationship Id="rId53" Type="http://schemas.openxmlformats.org/officeDocument/2006/relationships/oleObject" Target="../embeddings/oleObject626.bin"/><Relationship Id="rId58" Type="http://schemas.openxmlformats.org/officeDocument/2006/relationships/image" Target="../media/image561.emf"/><Relationship Id="rId66" Type="http://schemas.openxmlformats.org/officeDocument/2006/relationships/image" Target="../media/image565.emf"/><Relationship Id="rId74" Type="http://schemas.openxmlformats.org/officeDocument/2006/relationships/image" Target="../media/image569.emf"/><Relationship Id="rId79" Type="http://schemas.openxmlformats.org/officeDocument/2006/relationships/oleObject" Target="../embeddings/oleObject639.bin"/><Relationship Id="rId87" Type="http://schemas.openxmlformats.org/officeDocument/2006/relationships/oleObject" Target="../embeddings/oleObject643.bin"/><Relationship Id="rId5" Type="http://schemas.openxmlformats.org/officeDocument/2006/relationships/oleObject" Target="../embeddings/oleObject602.bin"/><Relationship Id="rId61" Type="http://schemas.openxmlformats.org/officeDocument/2006/relationships/oleObject" Target="../embeddings/oleObject630.bin"/><Relationship Id="rId82" Type="http://schemas.openxmlformats.org/officeDocument/2006/relationships/image" Target="../media/image573.emf"/><Relationship Id="rId90" Type="http://schemas.openxmlformats.org/officeDocument/2006/relationships/image" Target="../media/image577.emf"/><Relationship Id="rId19" Type="http://schemas.openxmlformats.org/officeDocument/2006/relationships/oleObject" Target="../embeddings/oleObject609.bin"/><Relationship Id="rId14" Type="http://schemas.openxmlformats.org/officeDocument/2006/relationships/image" Target="../media/image539.emf"/><Relationship Id="rId22" Type="http://schemas.openxmlformats.org/officeDocument/2006/relationships/image" Target="../media/image543.emf"/><Relationship Id="rId27" Type="http://schemas.openxmlformats.org/officeDocument/2006/relationships/oleObject" Target="../embeddings/oleObject613.bin"/><Relationship Id="rId30" Type="http://schemas.openxmlformats.org/officeDocument/2006/relationships/image" Target="../media/image547.emf"/><Relationship Id="rId35" Type="http://schemas.openxmlformats.org/officeDocument/2006/relationships/oleObject" Target="../embeddings/oleObject617.bin"/><Relationship Id="rId43" Type="http://schemas.openxmlformats.org/officeDocument/2006/relationships/oleObject" Target="../embeddings/oleObject621.bin"/><Relationship Id="rId48" Type="http://schemas.openxmlformats.org/officeDocument/2006/relationships/image" Target="../media/image556.emf"/><Relationship Id="rId56" Type="http://schemas.openxmlformats.org/officeDocument/2006/relationships/image" Target="../media/image560.emf"/><Relationship Id="rId64" Type="http://schemas.openxmlformats.org/officeDocument/2006/relationships/image" Target="../media/image564.emf"/><Relationship Id="rId69" Type="http://schemas.openxmlformats.org/officeDocument/2006/relationships/oleObject" Target="../embeddings/oleObject634.bin"/><Relationship Id="rId77" Type="http://schemas.openxmlformats.org/officeDocument/2006/relationships/oleObject" Target="../embeddings/oleObject638.bin"/><Relationship Id="rId8" Type="http://schemas.openxmlformats.org/officeDocument/2006/relationships/image" Target="../media/image536.emf"/><Relationship Id="rId51" Type="http://schemas.openxmlformats.org/officeDocument/2006/relationships/oleObject" Target="../embeddings/oleObject625.bin"/><Relationship Id="rId72" Type="http://schemas.openxmlformats.org/officeDocument/2006/relationships/image" Target="../media/image568.emf"/><Relationship Id="rId80" Type="http://schemas.openxmlformats.org/officeDocument/2006/relationships/image" Target="../media/image572.emf"/><Relationship Id="rId85" Type="http://schemas.openxmlformats.org/officeDocument/2006/relationships/oleObject" Target="../embeddings/oleObject642.bin"/><Relationship Id="rId93" Type="http://schemas.openxmlformats.org/officeDocument/2006/relationships/image" Target="../media/image8.png"/><Relationship Id="rId3" Type="http://schemas.openxmlformats.org/officeDocument/2006/relationships/oleObject" Target="../embeddings/oleObject601.bin"/><Relationship Id="rId12" Type="http://schemas.openxmlformats.org/officeDocument/2006/relationships/image" Target="../media/image538.emf"/><Relationship Id="rId17" Type="http://schemas.openxmlformats.org/officeDocument/2006/relationships/oleObject" Target="../embeddings/oleObject608.bin"/><Relationship Id="rId25" Type="http://schemas.openxmlformats.org/officeDocument/2006/relationships/oleObject" Target="../embeddings/oleObject612.bin"/><Relationship Id="rId33" Type="http://schemas.openxmlformats.org/officeDocument/2006/relationships/oleObject" Target="../embeddings/oleObject616.bin"/><Relationship Id="rId38" Type="http://schemas.openxmlformats.org/officeDocument/2006/relationships/image" Target="../media/image551.emf"/><Relationship Id="rId46" Type="http://schemas.openxmlformats.org/officeDocument/2006/relationships/image" Target="../media/image555.emf"/><Relationship Id="rId59" Type="http://schemas.openxmlformats.org/officeDocument/2006/relationships/oleObject" Target="../embeddings/oleObject629.bin"/><Relationship Id="rId67" Type="http://schemas.openxmlformats.org/officeDocument/2006/relationships/oleObject" Target="../embeddings/oleObject633.bin"/><Relationship Id="rId20" Type="http://schemas.openxmlformats.org/officeDocument/2006/relationships/image" Target="../media/image542.emf"/><Relationship Id="rId41" Type="http://schemas.openxmlformats.org/officeDocument/2006/relationships/oleObject" Target="../embeddings/oleObject620.bin"/><Relationship Id="rId54" Type="http://schemas.openxmlformats.org/officeDocument/2006/relationships/image" Target="../media/image559.emf"/><Relationship Id="rId62" Type="http://schemas.openxmlformats.org/officeDocument/2006/relationships/image" Target="../media/image563.emf"/><Relationship Id="rId70" Type="http://schemas.openxmlformats.org/officeDocument/2006/relationships/image" Target="../media/image567.emf"/><Relationship Id="rId75" Type="http://schemas.openxmlformats.org/officeDocument/2006/relationships/oleObject" Target="../embeddings/oleObject637.bin"/><Relationship Id="rId83" Type="http://schemas.openxmlformats.org/officeDocument/2006/relationships/oleObject" Target="../embeddings/oleObject641.bin"/><Relationship Id="rId88" Type="http://schemas.openxmlformats.org/officeDocument/2006/relationships/image" Target="../media/image576.emf"/><Relationship Id="rId91" Type="http://schemas.openxmlformats.org/officeDocument/2006/relationships/oleObject" Target="../embeddings/oleObject645.bin"/><Relationship Id="rId1" Type="http://schemas.openxmlformats.org/officeDocument/2006/relationships/vmlDrawing" Target="../drawings/vmlDrawing32.vml"/><Relationship Id="rId6" Type="http://schemas.openxmlformats.org/officeDocument/2006/relationships/image" Target="../media/image535.emf"/><Relationship Id="rId15" Type="http://schemas.openxmlformats.org/officeDocument/2006/relationships/oleObject" Target="../embeddings/oleObject607.bin"/><Relationship Id="rId23" Type="http://schemas.openxmlformats.org/officeDocument/2006/relationships/oleObject" Target="../embeddings/oleObject611.bin"/><Relationship Id="rId28" Type="http://schemas.openxmlformats.org/officeDocument/2006/relationships/image" Target="../media/image546.emf"/><Relationship Id="rId36" Type="http://schemas.openxmlformats.org/officeDocument/2006/relationships/image" Target="../media/image550.emf"/><Relationship Id="rId49" Type="http://schemas.openxmlformats.org/officeDocument/2006/relationships/oleObject" Target="../embeddings/oleObject624.bin"/><Relationship Id="rId57" Type="http://schemas.openxmlformats.org/officeDocument/2006/relationships/oleObject" Target="../embeddings/oleObject628.bin"/><Relationship Id="rId10" Type="http://schemas.openxmlformats.org/officeDocument/2006/relationships/image" Target="../media/image537.emf"/><Relationship Id="rId31" Type="http://schemas.openxmlformats.org/officeDocument/2006/relationships/oleObject" Target="../embeddings/oleObject615.bin"/><Relationship Id="rId44" Type="http://schemas.openxmlformats.org/officeDocument/2006/relationships/image" Target="../media/image554.emf"/><Relationship Id="rId52" Type="http://schemas.openxmlformats.org/officeDocument/2006/relationships/image" Target="../media/image558.emf"/><Relationship Id="rId60" Type="http://schemas.openxmlformats.org/officeDocument/2006/relationships/image" Target="../media/image562.emf"/><Relationship Id="rId65" Type="http://schemas.openxmlformats.org/officeDocument/2006/relationships/oleObject" Target="../embeddings/oleObject632.bin"/><Relationship Id="rId73" Type="http://schemas.openxmlformats.org/officeDocument/2006/relationships/oleObject" Target="../embeddings/oleObject636.bin"/><Relationship Id="rId78" Type="http://schemas.openxmlformats.org/officeDocument/2006/relationships/image" Target="../media/image571.emf"/><Relationship Id="rId81" Type="http://schemas.openxmlformats.org/officeDocument/2006/relationships/oleObject" Target="../embeddings/oleObject640.bin"/><Relationship Id="rId86" Type="http://schemas.openxmlformats.org/officeDocument/2006/relationships/image" Target="../media/image575.emf"/><Relationship Id="rId4" Type="http://schemas.openxmlformats.org/officeDocument/2006/relationships/image" Target="../media/image534.emf"/><Relationship Id="rId9" Type="http://schemas.openxmlformats.org/officeDocument/2006/relationships/oleObject" Target="../embeddings/oleObject604.bin"/></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651.bin"/><Relationship Id="rId18" Type="http://schemas.openxmlformats.org/officeDocument/2006/relationships/image" Target="../media/image586.emf"/><Relationship Id="rId26" Type="http://schemas.openxmlformats.org/officeDocument/2006/relationships/image" Target="../media/image590.emf"/><Relationship Id="rId39" Type="http://schemas.openxmlformats.org/officeDocument/2006/relationships/oleObject" Target="../embeddings/oleObject664.bin"/><Relationship Id="rId21" Type="http://schemas.openxmlformats.org/officeDocument/2006/relationships/oleObject" Target="../embeddings/oleObject655.bin"/><Relationship Id="rId34" Type="http://schemas.openxmlformats.org/officeDocument/2006/relationships/image" Target="../media/image594.emf"/><Relationship Id="rId42" Type="http://schemas.openxmlformats.org/officeDocument/2006/relationships/image" Target="../media/image598.emf"/><Relationship Id="rId47" Type="http://schemas.openxmlformats.org/officeDocument/2006/relationships/oleObject" Target="../embeddings/oleObject668.bin"/><Relationship Id="rId50" Type="http://schemas.openxmlformats.org/officeDocument/2006/relationships/image" Target="../media/image602.emf"/><Relationship Id="rId55" Type="http://schemas.openxmlformats.org/officeDocument/2006/relationships/oleObject" Target="../embeddings/oleObject672.bin"/><Relationship Id="rId63" Type="http://schemas.openxmlformats.org/officeDocument/2006/relationships/oleObject" Target="../embeddings/oleObject676.bin"/><Relationship Id="rId68" Type="http://schemas.openxmlformats.org/officeDocument/2006/relationships/image" Target="../media/image611.emf"/><Relationship Id="rId76" Type="http://schemas.openxmlformats.org/officeDocument/2006/relationships/image" Target="../media/image615.emf"/><Relationship Id="rId84" Type="http://schemas.openxmlformats.org/officeDocument/2006/relationships/image" Target="../media/image619.emf"/><Relationship Id="rId89" Type="http://schemas.openxmlformats.org/officeDocument/2006/relationships/image" Target="../media/image8.png"/><Relationship Id="rId7" Type="http://schemas.openxmlformats.org/officeDocument/2006/relationships/oleObject" Target="../embeddings/oleObject648.bin"/><Relationship Id="rId71" Type="http://schemas.openxmlformats.org/officeDocument/2006/relationships/oleObject" Target="../embeddings/oleObject680.bin"/><Relationship Id="rId2" Type="http://schemas.openxmlformats.org/officeDocument/2006/relationships/slideLayout" Target="../slideLayouts/slideLayout7.xml"/><Relationship Id="rId16" Type="http://schemas.openxmlformats.org/officeDocument/2006/relationships/image" Target="../media/image585.emf"/><Relationship Id="rId29" Type="http://schemas.openxmlformats.org/officeDocument/2006/relationships/oleObject" Target="../embeddings/oleObject659.bin"/><Relationship Id="rId11" Type="http://schemas.openxmlformats.org/officeDocument/2006/relationships/oleObject" Target="../embeddings/oleObject650.bin"/><Relationship Id="rId24" Type="http://schemas.openxmlformats.org/officeDocument/2006/relationships/image" Target="../media/image589.emf"/><Relationship Id="rId32" Type="http://schemas.openxmlformats.org/officeDocument/2006/relationships/image" Target="../media/image593.emf"/><Relationship Id="rId37" Type="http://schemas.openxmlformats.org/officeDocument/2006/relationships/oleObject" Target="../embeddings/oleObject663.bin"/><Relationship Id="rId40" Type="http://schemas.openxmlformats.org/officeDocument/2006/relationships/image" Target="../media/image597.emf"/><Relationship Id="rId45" Type="http://schemas.openxmlformats.org/officeDocument/2006/relationships/oleObject" Target="../embeddings/oleObject667.bin"/><Relationship Id="rId53" Type="http://schemas.openxmlformats.org/officeDocument/2006/relationships/oleObject" Target="../embeddings/oleObject671.bin"/><Relationship Id="rId58" Type="http://schemas.openxmlformats.org/officeDocument/2006/relationships/image" Target="../media/image606.emf"/><Relationship Id="rId66" Type="http://schemas.openxmlformats.org/officeDocument/2006/relationships/image" Target="../media/image610.emf"/><Relationship Id="rId74" Type="http://schemas.openxmlformats.org/officeDocument/2006/relationships/image" Target="../media/image614.emf"/><Relationship Id="rId79" Type="http://schemas.openxmlformats.org/officeDocument/2006/relationships/oleObject" Target="../embeddings/oleObject684.bin"/><Relationship Id="rId87" Type="http://schemas.openxmlformats.org/officeDocument/2006/relationships/oleObject" Target="../embeddings/oleObject688.bin"/><Relationship Id="rId5" Type="http://schemas.openxmlformats.org/officeDocument/2006/relationships/oleObject" Target="../embeddings/oleObject647.bin"/><Relationship Id="rId61" Type="http://schemas.openxmlformats.org/officeDocument/2006/relationships/oleObject" Target="../embeddings/oleObject675.bin"/><Relationship Id="rId82" Type="http://schemas.openxmlformats.org/officeDocument/2006/relationships/image" Target="../media/image618.emf"/><Relationship Id="rId19" Type="http://schemas.openxmlformats.org/officeDocument/2006/relationships/oleObject" Target="../embeddings/oleObject654.bin"/><Relationship Id="rId4" Type="http://schemas.openxmlformats.org/officeDocument/2006/relationships/image" Target="../media/image579.emf"/><Relationship Id="rId9" Type="http://schemas.openxmlformats.org/officeDocument/2006/relationships/oleObject" Target="../embeddings/oleObject649.bin"/><Relationship Id="rId14" Type="http://schemas.openxmlformats.org/officeDocument/2006/relationships/image" Target="../media/image584.emf"/><Relationship Id="rId22" Type="http://schemas.openxmlformats.org/officeDocument/2006/relationships/image" Target="../media/image588.emf"/><Relationship Id="rId27" Type="http://schemas.openxmlformats.org/officeDocument/2006/relationships/oleObject" Target="../embeddings/oleObject658.bin"/><Relationship Id="rId30" Type="http://schemas.openxmlformats.org/officeDocument/2006/relationships/image" Target="../media/image592.emf"/><Relationship Id="rId35" Type="http://schemas.openxmlformats.org/officeDocument/2006/relationships/oleObject" Target="../embeddings/oleObject662.bin"/><Relationship Id="rId43" Type="http://schemas.openxmlformats.org/officeDocument/2006/relationships/oleObject" Target="../embeddings/oleObject666.bin"/><Relationship Id="rId48" Type="http://schemas.openxmlformats.org/officeDocument/2006/relationships/image" Target="../media/image601.emf"/><Relationship Id="rId56" Type="http://schemas.openxmlformats.org/officeDocument/2006/relationships/image" Target="../media/image605.emf"/><Relationship Id="rId64" Type="http://schemas.openxmlformats.org/officeDocument/2006/relationships/image" Target="../media/image609.emf"/><Relationship Id="rId69" Type="http://schemas.openxmlformats.org/officeDocument/2006/relationships/oleObject" Target="../embeddings/oleObject679.bin"/><Relationship Id="rId77" Type="http://schemas.openxmlformats.org/officeDocument/2006/relationships/oleObject" Target="../embeddings/oleObject683.bin"/><Relationship Id="rId8" Type="http://schemas.openxmlformats.org/officeDocument/2006/relationships/image" Target="../media/image581.emf"/><Relationship Id="rId51" Type="http://schemas.openxmlformats.org/officeDocument/2006/relationships/oleObject" Target="../embeddings/oleObject670.bin"/><Relationship Id="rId72" Type="http://schemas.openxmlformats.org/officeDocument/2006/relationships/image" Target="../media/image613.emf"/><Relationship Id="rId80" Type="http://schemas.openxmlformats.org/officeDocument/2006/relationships/image" Target="../media/image617.emf"/><Relationship Id="rId85" Type="http://schemas.openxmlformats.org/officeDocument/2006/relationships/oleObject" Target="../embeddings/oleObject687.bin"/><Relationship Id="rId3" Type="http://schemas.openxmlformats.org/officeDocument/2006/relationships/oleObject" Target="../embeddings/oleObject646.bin"/><Relationship Id="rId12" Type="http://schemas.openxmlformats.org/officeDocument/2006/relationships/image" Target="../media/image583.emf"/><Relationship Id="rId17" Type="http://schemas.openxmlformats.org/officeDocument/2006/relationships/oleObject" Target="../embeddings/oleObject653.bin"/><Relationship Id="rId25" Type="http://schemas.openxmlformats.org/officeDocument/2006/relationships/oleObject" Target="../embeddings/oleObject657.bin"/><Relationship Id="rId33" Type="http://schemas.openxmlformats.org/officeDocument/2006/relationships/oleObject" Target="../embeddings/oleObject661.bin"/><Relationship Id="rId38" Type="http://schemas.openxmlformats.org/officeDocument/2006/relationships/image" Target="../media/image596.emf"/><Relationship Id="rId46" Type="http://schemas.openxmlformats.org/officeDocument/2006/relationships/image" Target="../media/image600.emf"/><Relationship Id="rId59" Type="http://schemas.openxmlformats.org/officeDocument/2006/relationships/oleObject" Target="../embeddings/oleObject674.bin"/><Relationship Id="rId67" Type="http://schemas.openxmlformats.org/officeDocument/2006/relationships/oleObject" Target="../embeddings/oleObject678.bin"/><Relationship Id="rId20" Type="http://schemas.openxmlformats.org/officeDocument/2006/relationships/image" Target="../media/image587.emf"/><Relationship Id="rId41" Type="http://schemas.openxmlformats.org/officeDocument/2006/relationships/oleObject" Target="../embeddings/oleObject665.bin"/><Relationship Id="rId54" Type="http://schemas.openxmlformats.org/officeDocument/2006/relationships/image" Target="../media/image604.emf"/><Relationship Id="rId62" Type="http://schemas.openxmlformats.org/officeDocument/2006/relationships/image" Target="../media/image608.emf"/><Relationship Id="rId70" Type="http://schemas.openxmlformats.org/officeDocument/2006/relationships/image" Target="../media/image612.emf"/><Relationship Id="rId75" Type="http://schemas.openxmlformats.org/officeDocument/2006/relationships/oleObject" Target="../embeddings/oleObject682.bin"/><Relationship Id="rId83" Type="http://schemas.openxmlformats.org/officeDocument/2006/relationships/oleObject" Target="../embeddings/oleObject686.bin"/><Relationship Id="rId88" Type="http://schemas.openxmlformats.org/officeDocument/2006/relationships/image" Target="../media/image621.emf"/><Relationship Id="rId1" Type="http://schemas.openxmlformats.org/officeDocument/2006/relationships/vmlDrawing" Target="../drawings/vmlDrawing33.vml"/><Relationship Id="rId6" Type="http://schemas.openxmlformats.org/officeDocument/2006/relationships/image" Target="../media/image580.emf"/><Relationship Id="rId15" Type="http://schemas.openxmlformats.org/officeDocument/2006/relationships/oleObject" Target="../embeddings/oleObject652.bin"/><Relationship Id="rId23" Type="http://schemas.openxmlformats.org/officeDocument/2006/relationships/oleObject" Target="../embeddings/oleObject656.bin"/><Relationship Id="rId28" Type="http://schemas.openxmlformats.org/officeDocument/2006/relationships/image" Target="../media/image591.emf"/><Relationship Id="rId36" Type="http://schemas.openxmlformats.org/officeDocument/2006/relationships/image" Target="../media/image595.emf"/><Relationship Id="rId49" Type="http://schemas.openxmlformats.org/officeDocument/2006/relationships/oleObject" Target="../embeddings/oleObject669.bin"/><Relationship Id="rId57" Type="http://schemas.openxmlformats.org/officeDocument/2006/relationships/oleObject" Target="../embeddings/oleObject673.bin"/><Relationship Id="rId10" Type="http://schemas.openxmlformats.org/officeDocument/2006/relationships/image" Target="../media/image582.emf"/><Relationship Id="rId31" Type="http://schemas.openxmlformats.org/officeDocument/2006/relationships/oleObject" Target="../embeddings/oleObject660.bin"/><Relationship Id="rId44" Type="http://schemas.openxmlformats.org/officeDocument/2006/relationships/image" Target="../media/image599.emf"/><Relationship Id="rId52" Type="http://schemas.openxmlformats.org/officeDocument/2006/relationships/image" Target="../media/image603.emf"/><Relationship Id="rId60" Type="http://schemas.openxmlformats.org/officeDocument/2006/relationships/image" Target="../media/image607.emf"/><Relationship Id="rId65" Type="http://schemas.openxmlformats.org/officeDocument/2006/relationships/oleObject" Target="../embeddings/oleObject677.bin"/><Relationship Id="rId73" Type="http://schemas.openxmlformats.org/officeDocument/2006/relationships/oleObject" Target="../embeddings/oleObject681.bin"/><Relationship Id="rId78" Type="http://schemas.openxmlformats.org/officeDocument/2006/relationships/image" Target="../media/image616.emf"/><Relationship Id="rId81" Type="http://schemas.openxmlformats.org/officeDocument/2006/relationships/oleObject" Target="../embeddings/oleObject685.bin"/><Relationship Id="rId86" Type="http://schemas.openxmlformats.org/officeDocument/2006/relationships/image" Target="../media/image620.emf"/></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694.bin"/><Relationship Id="rId18" Type="http://schemas.openxmlformats.org/officeDocument/2006/relationships/image" Target="../media/image629.emf"/><Relationship Id="rId26" Type="http://schemas.openxmlformats.org/officeDocument/2006/relationships/image" Target="../media/image633.emf"/><Relationship Id="rId39" Type="http://schemas.openxmlformats.org/officeDocument/2006/relationships/oleObject" Target="../embeddings/oleObject707.bin"/><Relationship Id="rId21" Type="http://schemas.openxmlformats.org/officeDocument/2006/relationships/oleObject" Target="../embeddings/oleObject698.bin"/><Relationship Id="rId34" Type="http://schemas.openxmlformats.org/officeDocument/2006/relationships/image" Target="../media/image637.emf"/><Relationship Id="rId42" Type="http://schemas.openxmlformats.org/officeDocument/2006/relationships/image" Target="../media/image641.emf"/><Relationship Id="rId47" Type="http://schemas.openxmlformats.org/officeDocument/2006/relationships/oleObject" Target="../embeddings/oleObject711.bin"/><Relationship Id="rId50" Type="http://schemas.openxmlformats.org/officeDocument/2006/relationships/image" Target="../media/image645.emf"/><Relationship Id="rId55" Type="http://schemas.openxmlformats.org/officeDocument/2006/relationships/oleObject" Target="../embeddings/oleObject715.bin"/><Relationship Id="rId63" Type="http://schemas.openxmlformats.org/officeDocument/2006/relationships/oleObject" Target="../embeddings/oleObject719.bin"/><Relationship Id="rId68" Type="http://schemas.openxmlformats.org/officeDocument/2006/relationships/image" Target="../media/image654.emf"/><Relationship Id="rId76" Type="http://schemas.openxmlformats.org/officeDocument/2006/relationships/image" Target="../media/image658.emf"/><Relationship Id="rId84" Type="http://schemas.openxmlformats.org/officeDocument/2006/relationships/image" Target="../media/image662.emf"/><Relationship Id="rId89" Type="http://schemas.openxmlformats.org/officeDocument/2006/relationships/oleObject" Target="../embeddings/oleObject732.bin"/><Relationship Id="rId7" Type="http://schemas.openxmlformats.org/officeDocument/2006/relationships/oleObject" Target="../embeddings/oleObject691.bin"/><Relationship Id="rId71" Type="http://schemas.openxmlformats.org/officeDocument/2006/relationships/oleObject" Target="../embeddings/oleObject723.bin"/><Relationship Id="rId92" Type="http://schemas.openxmlformats.org/officeDocument/2006/relationships/image" Target="../media/image666.emf"/><Relationship Id="rId2" Type="http://schemas.openxmlformats.org/officeDocument/2006/relationships/slideLayout" Target="../slideLayouts/slideLayout7.xml"/><Relationship Id="rId16" Type="http://schemas.openxmlformats.org/officeDocument/2006/relationships/image" Target="../media/image628.emf"/><Relationship Id="rId29" Type="http://schemas.openxmlformats.org/officeDocument/2006/relationships/oleObject" Target="../embeddings/oleObject702.bin"/><Relationship Id="rId11" Type="http://schemas.openxmlformats.org/officeDocument/2006/relationships/oleObject" Target="../embeddings/oleObject693.bin"/><Relationship Id="rId24" Type="http://schemas.openxmlformats.org/officeDocument/2006/relationships/image" Target="../media/image632.emf"/><Relationship Id="rId32" Type="http://schemas.openxmlformats.org/officeDocument/2006/relationships/image" Target="../media/image636.emf"/><Relationship Id="rId37" Type="http://schemas.openxmlformats.org/officeDocument/2006/relationships/oleObject" Target="../embeddings/oleObject706.bin"/><Relationship Id="rId40" Type="http://schemas.openxmlformats.org/officeDocument/2006/relationships/image" Target="../media/image640.emf"/><Relationship Id="rId45" Type="http://schemas.openxmlformats.org/officeDocument/2006/relationships/oleObject" Target="../embeddings/oleObject710.bin"/><Relationship Id="rId53" Type="http://schemas.openxmlformats.org/officeDocument/2006/relationships/oleObject" Target="../embeddings/oleObject714.bin"/><Relationship Id="rId58" Type="http://schemas.openxmlformats.org/officeDocument/2006/relationships/image" Target="../media/image649.emf"/><Relationship Id="rId66" Type="http://schemas.openxmlformats.org/officeDocument/2006/relationships/image" Target="../media/image653.emf"/><Relationship Id="rId74" Type="http://schemas.openxmlformats.org/officeDocument/2006/relationships/image" Target="../media/image657.emf"/><Relationship Id="rId79" Type="http://schemas.openxmlformats.org/officeDocument/2006/relationships/oleObject" Target="../embeddings/oleObject727.bin"/><Relationship Id="rId87" Type="http://schemas.openxmlformats.org/officeDocument/2006/relationships/oleObject" Target="../embeddings/oleObject731.bin"/><Relationship Id="rId5" Type="http://schemas.openxmlformats.org/officeDocument/2006/relationships/oleObject" Target="../embeddings/oleObject690.bin"/><Relationship Id="rId61" Type="http://schemas.openxmlformats.org/officeDocument/2006/relationships/oleObject" Target="../embeddings/oleObject718.bin"/><Relationship Id="rId82" Type="http://schemas.openxmlformats.org/officeDocument/2006/relationships/image" Target="../media/image661.emf"/><Relationship Id="rId90" Type="http://schemas.openxmlformats.org/officeDocument/2006/relationships/image" Target="../media/image665.emf"/><Relationship Id="rId95" Type="http://schemas.openxmlformats.org/officeDocument/2006/relationships/image" Target="../media/image8.png"/><Relationship Id="rId19" Type="http://schemas.openxmlformats.org/officeDocument/2006/relationships/oleObject" Target="../embeddings/oleObject697.bin"/><Relationship Id="rId14" Type="http://schemas.openxmlformats.org/officeDocument/2006/relationships/image" Target="../media/image627.emf"/><Relationship Id="rId22" Type="http://schemas.openxmlformats.org/officeDocument/2006/relationships/image" Target="../media/image631.emf"/><Relationship Id="rId27" Type="http://schemas.openxmlformats.org/officeDocument/2006/relationships/oleObject" Target="../embeddings/oleObject701.bin"/><Relationship Id="rId30" Type="http://schemas.openxmlformats.org/officeDocument/2006/relationships/image" Target="../media/image635.emf"/><Relationship Id="rId35" Type="http://schemas.openxmlformats.org/officeDocument/2006/relationships/oleObject" Target="../embeddings/oleObject705.bin"/><Relationship Id="rId43" Type="http://schemas.openxmlformats.org/officeDocument/2006/relationships/oleObject" Target="../embeddings/oleObject709.bin"/><Relationship Id="rId48" Type="http://schemas.openxmlformats.org/officeDocument/2006/relationships/image" Target="../media/image644.emf"/><Relationship Id="rId56" Type="http://schemas.openxmlformats.org/officeDocument/2006/relationships/image" Target="../media/image648.emf"/><Relationship Id="rId64" Type="http://schemas.openxmlformats.org/officeDocument/2006/relationships/image" Target="../media/image652.emf"/><Relationship Id="rId69" Type="http://schemas.openxmlformats.org/officeDocument/2006/relationships/oleObject" Target="../embeddings/oleObject722.bin"/><Relationship Id="rId77" Type="http://schemas.openxmlformats.org/officeDocument/2006/relationships/oleObject" Target="../embeddings/oleObject726.bin"/><Relationship Id="rId8" Type="http://schemas.openxmlformats.org/officeDocument/2006/relationships/image" Target="../media/image624.emf"/><Relationship Id="rId51" Type="http://schemas.openxmlformats.org/officeDocument/2006/relationships/oleObject" Target="../embeddings/oleObject713.bin"/><Relationship Id="rId72" Type="http://schemas.openxmlformats.org/officeDocument/2006/relationships/image" Target="../media/image656.emf"/><Relationship Id="rId80" Type="http://schemas.openxmlformats.org/officeDocument/2006/relationships/image" Target="../media/image660.emf"/><Relationship Id="rId85" Type="http://schemas.openxmlformats.org/officeDocument/2006/relationships/oleObject" Target="../embeddings/oleObject730.bin"/><Relationship Id="rId93" Type="http://schemas.openxmlformats.org/officeDocument/2006/relationships/oleObject" Target="../embeddings/oleObject734.bin"/><Relationship Id="rId3" Type="http://schemas.openxmlformats.org/officeDocument/2006/relationships/oleObject" Target="../embeddings/oleObject689.bin"/><Relationship Id="rId12" Type="http://schemas.openxmlformats.org/officeDocument/2006/relationships/image" Target="../media/image626.emf"/><Relationship Id="rId17" Type="http://schemas.openxmlformats.org/officeDocument/2006/relationships/oleObject" Target="../embeddings/oleObject696.bin"/><Relationship Id="rId25" Type="http://schemas.openxmlformats.org/officeDocument/2006/relationships/oleObject" Target="../embeddings/oleObject700.bin"/><Relationship Id="rId33" Type="http://schemas.openxmlformats.org/officeDocument/2006/relationships/oleObject" Target="../embeddings/oleObject704.bin"/><Relationship Id="rId38" Type="http://schemas.openxmlformats.org/officeDocument/2006/relationships/image" Target="../media/image639.emf"/><Relationship Id="rId46" Type="http://schemas.openxmlformats.org/officeDocument/2006/relationships/image" Target="../media/image643.emf"/><Relationship Id="rId59" Type="http://schemas.openxmlformats.org/officeDocument/2006/relationships/oleObject" Target="../embeddings/oleObject717.bin"/><Relationship Id="rId67" Type="http://schemas.openxmlformats.org/officeDocument/2006/relationships/oleObject" Target="../embeddings/oleObject721.bin"/><Relationship Id="rId20" Type="http://schemas.openxmlformats.org/officeDocument/2006/relationships/image" Target="../media/image630.emf"/><Relationship Id="rId41" Type="http://schemas.openxmlformats.org/officeDocument/2006/relationships/oleObject" Target="../embeddings/oleObject708.bin"/><Relationship Id="rId54" Type="http://schemas.openxmlformats.org/officeDocument/2006/relationships/image" Target="../media/image647.emf"/><Relationship Id="rId62" Type="http://schemas.openxmlformats.org/officeDocument/2006/relationships/image" Target="../media/image651.emf"/><Relationship Id="rId70" Type="http://schemas.openxmlformats.org/officeDocument/2006/relationships/image" Target="../media/image655.emf"/><Relationship Id="rId75" Type="http://schemas.openxmlformats.org/officeDocument/2006/relationships/oleObject" Target="../embeddings/oleObject725.bin"/><Relationship Id="rId83" Type="http://schemas.openxmlformats.org/officeDocument/2006/relationships/oleObject" Target="../embeddings/oleObject729.bin"/><Relationship Id="rId88" Type="http://schemas.openxmlformats.org/officeDocument/2006/relationships/image" Target="../media/image664.emf"/><Relationship Id="rId91" Type="http://schemas.openxmlformats.org/officeDocument/2006/relationships/oleObject" Target="../embeddings/oleObject733.bin"/><Relationship Id="rId1" Type="http://schemas.openxmlformats.org/officeDocument/2006/relationships/vmlDrawing" Target="../drawings/vmlDrawing34.vml"/><Relationship Id="rId6" Type="http://schemas.openxmlformats.org/officeDocument/2006/relationships/image" Target="../media/image623.emf"/><Relationship Id="rId15" Type="http://schemas.openxmlformats.org/officeDocument/2006/relationships/oleObject" Target="../embeddings/oleObject695.bin"/><Relationship Id="rId23" Type="http://schemas.openxmlformats.org/officeDocument/2006/relationships/oleObject" Target="../embeddings/oleObject699.bin"/><Relationship Id="rId28" Type="http://schemas.openxmlformats.org/officeDocument/2006/relationships/image" Target="../media/image634.emf"/><Relationship Id="rId36" Type="http://schemas.openxmlformats.org/officeDocument/2006/relationships/image" Target="../media/image638.emf"/><Relationship Id="rId49" Type="http://schemas.openxmlformats.org/officeDocument/2006/relationships/oleObject" Target="../embeddings/oleObject712.bin"/><Relationship Id="rId57" Type="http://schemas.openxmlformats.org/officeDocument/2006/relationships/oleObject" Target="../embeddings/oleObject716.bin"/><Relationship Id="rId10" Type="http://schemas.openxmlformats.org/officeDocument/2006/relationships/image" Target="../media/image625.emf"/><Relationship Id="rId31" Type="http://schemas.openxmlformats.org/officeDocument/2006/relationships/oleObject" Target="../embeddings/oleObject703.bin"/><Relationship Id="rId44" Type="http://schemas.openxmlformats.org/officeDocument/2006/relationships/image" Target="../media/image642.emf"/><Relationship Id="rId52" Type="http://schemas.openxmlformats.org/officeDocument/2006/relationships/image" Target="../media/image646.emf"/><Relationship Id="rId60" Type="http://schemas.openxmlformats.org/officeDocument/2006/relationships/image" Target="../media/image650.emf"/><Relationship Id="rId65" Type="http://schemas.openxmlformats.org/officeDocument/2006/relationships/oleObject" Target="../embeddings/oleObject720.bin"/><Relationship Id="rId73" Type="http://schemas.openxmlformats.org/officeDocument/2006/relationships/oleObject" Target="../embeddings/oleObject724.bin"/><Relationship Id="rId78" Type="http://schemas.openxmlformats.org/officeDocument/2006/relationships/image" Target="../media/image659.emf"/><Relationship Id="rId81" Type="http://schemas.openxmlformats.org/officeDocument/2006/relationships/oleObject" Target="../embeddings/oleObject728.bin"/><Relationship Id="rId86" Type="http://schemas.openxmlformats.org/officeDocument/2006/relationships/image" Target="../media/image663.emf"/><Relationship Id="rId94" Type="http://schemas.openxmlformats.org/officeDocument/2006/relationships/image" Target="../media/image667.emf"/><Relationship Id="rId4" Type="http://schemas.openxmlformats.org/officeDocument/2006/relationships/image" Target="../media/image622.emf"/><Relationship Id="rId9" Type="http://schemas.openxmlformats.org/officeDocument/2006/relationships/oleObject" Target="../embeddings/oleObject692.bin"/></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740.bin"/><Relationship Id="rId18" Type="http://schemas.openxmlformats.org/officeDocument/2006/relationships/image" Target="../media/image675.emf"/><Relationship Id="rId26" Type="http://schemas.openxmlformats.org/officeDocument/2006/relationships/image" Target="../media/image679.emf"/><Relationship Id="rId39" Type="http://schemas.openxmlformats.org/officeDocument/2006/relationships/oleObject" Target="../embeddings/oleObject753.bin"/><Relationship Id="rId21" Type="http://schemas.openxmlformats.org/officeDocument/2006/relationships/oleObject" Target="../embeddings/oleObject744.bin"/><Relationship Id="rId34" Type="http://schemas.openxmlformats.org/officeDocument/2006/relationships/image" Target="../media/image683.emf"/><Relationship Id="rId42" Type="http://schemas.openxmlformats.org/officeDocument/2006/relationships/image" Target="../media/image687.emf"/><Relationship Id="rId47" Type="http://schemas.openxmlformats.org/officeDocument/2006/relationships/oleObject" Target="../embeddings/oleObject757.bin"/><Relationship Id="rId50" Type="http://schemas.openxmlformats.org/officeDocument/2006/relationships/image" Target="../media/image691.emf"/><Relationship Id="rId55" Type="http://schemas.openxmlformats.org/officeDocument/2006/relationships/oleObject" Target="../embeddings/oleObject761.bin"/><Relationship Id="rId63" Type="http://schemas.openxmlformats.org/officeDocument/2006/relationships/image" Target="../media/image8.png"/><Relationship Id="rId7" Type="http://schemas.openxmlformats.org/officeDocument/2006/relationships/oleObject" Target="../embeddings/oleObject737.bin"/><Relationship Id="rId2" Type="http://schemas.openxmlformats.org/officeDocument/2006/relationships/slideLayout" Target="../slideLayouts/slideLayout7.xml"/><Relationship Id="rId16" Type="http://schemas.openxmlformats.org/officeDocument/2006/relationships/image" Target="../media/image674.emf"/><Relationship Id="rId20" Type="http://schemas.openxmlformats.org/officeDocument/2006/relationships/image" Target="../media/image676.emf"/><Relationship Id="rId29" Type="http://schemas.openxmlformats.org/officeDocument/2006/relationships/oleObject" Target="../embeddings/oleObject748.bin"/><Relationship Id="rId41" Type="http://schemas.openxmlformats.org/officeDocument/2006/relationships/oleObject" Target="../embeddings/oleObject754.bin"/><Relationship Id="rId54" Type="http://schemas.openxmlformats.org/officeDocument/2006/relationships/image" Target="../media/image693.emf"/><Relationship Id="rId62" Type="http://schemas.openxmlformats.org/officeDocument/2006/relationships/image" Target="../media/image697.emf"/><Relationship Id="rId1" Type="http://schemas.openxmlformats.org/officeDocument/2006/relationships/vmlDrawing" Target="../drawings/vmlDrawing35.vml"/><Relationship Id="rId6" Type="http://schemas.openxmlformats.org/officeDocument/2006/relationships/image" Target="../media/image669.emf"/><Relationship Id="rId11" Type="http://schemas.openxmlformats.org/officeDocument/2006/relationships/oleObject" Target="../embeddings/oleObject739.bin"/><Relationship Id="rId24" Type="http://schemas.openxmlformats.org/officeDocument/2006/relationships/image" Target="../media/image678.emf"/><Relationship Id="rId32" Type="http://schemas.openxmlformats.org/officeDocument/2006/relationships/image" Target="../media/image682.emf"/><Relationship Id="rId37" Type="http://schemas.openxmlformats.org/officeDocument/2006/relationships/oleObject" Target="../embeddings/oleObject752.bin"/><Relationship Id="rId40" Type="http://schemas.openxmlformats.org/officeDocument/2006/relationships/image" Target="../media/image686.emf"/><Relationship Id="rId45" Type="http://schemas.openxmlformats.org/officeDocument/2006/relationships/oleObject" Target="../embeddings/oleObject756.bin"/><Relationship Id="rId53" Type="http://schemas.openxmlformats.org/officeDocument/2006/relationships/oleObject" Target="../embeddings/oleObject760.bin"/><Relationship Id="rId58" Type="http://schemas.openxmlformats.org/officeDocument/2006/relationships/image" Target="../media/image695.emf"/><Relationship Id="rId5" Type="http://schemas.openxmlformats.org/officeDocument/2006/relationships/oleObject" Target="../embeddings/oleObject736.bin"/><Relationship Id="rId15" Type="http://schemas.openxmlformats.org/officeDocument/2006/relationships/oleObject" Target="../embeddings/oleObject741.bin"/><Relationship Id="rId23" Type="http://schemas.openxmlformats.org/officeDocument/2006/relationships/oleObject" Target="../embeddings/oleObject745.bin"/><Relationship Id="rId28" Type="http://schemas.openxmlformats.org/officeDocument/2006/relationships/image" Target="../media/image680.emf"/><Relationship Id="rId36" Type="http://schemas.openxmlformats.org/officeDocument/2006/relationships/image" Target="../media/image684.emf"/><Relationship Id="rId49" Type="http://schemas.openxmlformats.org/officeDocument/2006/relationships/oleObject" Target="../embeddings/oleObject758.bin"/><Relationship Id="rId57" Type="http://schemas.openxmlformats.org/officeDocument/2006/relationships/oleObject" Target="../embeddings/oleObject762.bin"/><Relationship Id="rId61" Type="http://schemas.openxmlformats.org/officeDocument/2006/relationships/oleObject" Target="../embeddings/oleObject764.bin"/><Relationship Id="rId10" Type="http://schemas.openxmlformats.org/officeDocument/2006/relationships/image" Target="../media/image671.emf"/><Relationship Id="rId19" Type="http://schemas.openxmlformats.org/officeDocument/2006/relationships/oleObject" Target="../embeddings/oleObject743.bin"/><Relationship Id="rId31" Type="http://schemas.openxmlformats.org/officeDocument/2006/relationships/oleObject" Target="../embeddings/oleObject749.bin"/><Relationship Id="rId44" Type="http://schemas.openxmlformats.org/officeDocument/2006/relationships/image" Target="../media/image688.emf"/><Relationship Id="rId52" Type="http://schemas.openxmlformats.org/officeDocument/2006/relationships/image" Target="../media/image692.emf"/><Relationship Id="rId60" Type="http://schemas.openxmlformats.org/officeDocument/2006/relationships/image" Target="../media/image696.emf"/><Relationship Id="rId4" Type="http://schemas.openxmlformats.org/officeDocument/2006/relationships/image" Target="../media/image668.emf"/><Relationship Id="rId9" Type="http://schemas.openxmlformats.org/officeDocument/2006/relationships/oleObject" Target="../embeddings/oleObject738.bin"/><Relationship Id="rId14" Type="http://schemas.openxmlformats.org/officeDocument/2006/relationships/image" Target="../media/image673.emf"/><Relationship Id="rId22" Type="http://schemas.openxmlformats.org/officeDocument/2006/relationships/image" Target="../media/image677.emf"/><Relationship Id="rId27" Type="http://schemas.openxmlformats.org/officeDocument/2006/relationships/oleObject" Target="../embeddings/oleObject747.bin"/><Relationship Id="rId30" Type="http://schemas.openxmlformats.org/officeDocument/2006/relationships/image" Target="../media/image681.emf"/><Relationship Id="rId35" Type="http://schemas.openxmlformats.org/officeDocument/2006/relationships/oleObject" Target="../embeddings/oleObject751.bin"/><Relationship Id="rId43" Type="http://schemas.openxmlformats.org/officeDocument/2006/relationships/oleObject" Target="../embeddings/oleObject755.bin"/><Relationship Id="rId48" Type="http://schemas.openxmlformats.org/officeDocument/2006/relationships/image" Target="../media/image690.emf"/><Relationship Id="rId56" Type="http://schemas.openxmlformats.org/officeDocument/2006/relationships/image" Target="../media/image694.emf"/><Relationship Id="rId8" Type="http://schemas.openxmlformats.org/officeDocument/2006/relationships/image" Target="../media/image670.emf"/><Relationship Id="rId51" Type="http://schemas.openxmlformats.org/officeDocument/2006/relationships/oleObject" Target="../embeddings/oleObject759.bin"/><Relationship Id="rId3" Type="http://schemas.openxmlformats.org/officeDocument/2006/relationships/oleObject" Target="../embeddings/oleObject735.bin"/><Relationship Id="rId12" Type="http://schemas.openxmlformats.org/officeDocument/2006/relationships/image" Target="../media/image672.emf"/><Relationship Id="rId17" Type="http://schemas.openxmlformats.org/officeDocument/2006/relationships/oleObject" Target="../embeddings/oleObject742.bin"/><Relationship Id="rId25" Type="http://schemas.openxmlformats.org/officeDocument/2006/relationships/oleObject" Target="../embeddings/oleObject746.bin"/><Relationship Id="rId33" Type="http://schemas.openxmlformats.org/officeDocument/2006/relationships/oleObject" Target="../embeddings/oleObject750.bin"/><Relationship Id="rId38" Type="http://schemas.openxmlformats.org/officeDocument/2006/relationships/image" Target="../media/image685.emf"/><Relationship Id="rId46" Type="http://schemas.openxmlformats.org/officeDocument/2006/relationships/image" Target="../media/image689.emf"/><Relationship Id="rId59" Type="http://schemas.openxmlformats.org/officeDocument/2006/relationships/oleObject" Target="../embeddings/oleObject763.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4.emf"/><Relationship Id="rId18" Type="http://schemas.openxmlformats.org/officeDocument/2006/relationships/oleObject" Target="../embeddings/oleObject24.bin"/><Relationship Id="rId26" Type="http://schemas.openxmlformats.org/officeDocument/2006/relationships/oleObject" Target="../embeddings/oleObject29.bin"/><Relationship Id="rId3" Type="http://schemas.openxmlformats.org/officeDocument/2006/relationships/oleObject" Target="../embeddings/oleObject16.bin"/><Relationship Id="rId21" Type="http://schemas.openxmlformats.org/officeDocument/2006/relationships/oleObject" Target="../embeddings/oleObject26.bin"/><Relationship Id="rId7" Type="http://schemas.openxmlformats.org/officeDocument/2006/relationships/image" Target="../media/image21.emf"/><Relationship Id="rId12" Type="http://schemas.openxmlformats.org/officeDocument/2006/relationships/oleObject" Target="../embeddings/oleObject21.bin"/><Relationship Id="rId17" Type="http://schemas.openxmlformats.org/officeDocument/2006/relationships/image" Target="../media/image26.emf"/><Relationship Id="rId25" Type="http://schemas.openxmlformats.org/officeDocument/2006/relationships/image" Target="../media/image29.emf"/><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oleObject" Target="../embeddings/oleObject25.bin"/><Relationship Id="rId29" Type="http://schemas.openxmlformats.org/officeDocument/2006/relationships/image" Target="../media/image31.emf"/><Relationship Id="rId1" Type="http://schemas.openxmlformats.org/officeDocument/2006/relationships/vmlDrawing" Target="../drawings/vmlDrawing3.vml"/><Relationship Id="rId6" Type="http://schemas.openxmlformats.org/officeDocument/2006/relationships/oleObject" Target="../embeddings/oleObject18.bin"/><Relationship Id="rId11" Type="http://schemas.openxmlformats.org/officeDocument/2006/relationships/image" Target="../media/image23.emf"/><Relationship Id="rId24" Type="http://schemas.openxmlformats.org/officeDocument/2006/relationships/oleObject" Target="../embeddings/oleObject28.bin"/><Relationship Id="rId5" Type="http://schemas.openxmlformats.org/officeDocument/2006/relationships/oleObject" Target="../embeddings/oleObject17.bin"/><Relationship Id="rId15" Type="http://schemas.openxmlformats.org/officeDocument/2006/relationships/image" Target="../media/image25.emf"/><Relationship Id="rId23" Type="http://schemas.openxmlformats.org/officeDocument/2006/relationships/image" Target="../media/image28.emf"/><Relationship Id="rId28" Type="http://schemas.openxmlformats.org/officeDocument/2006/relationships/oleObject" Target="../embeddings/oleObject30.bin"/><Relationship Id="rId10" Type="http://schemas.openxmlformats.org/officeDocument/2006/relationships/oleObject" Target="../embeddings/oleObject20.bin"/><Relationship Id="rId19" Type="http://schemas.openxmlformats.org/officeDocument/2006/relationships/image" Target="../media/image27.emf"/><Relationship Id="rId4" Type="http://schemas.openxmlformats.org/officeDocument/2006/relationships/image" Target="../media/image12.png"/><Relationship Id="rId9" Type="http://schemas.openxmlformats.org/officeDocument/2006/relationships/image" Target="../media/image22.emf"/><Relationship Id="rId14" Type="http://schemas.openxmlformats.org/officeDocument/2006/relationships/oleObject" Target="../embeddings/oleObject22.bin"/><Relationship Id="rId22" Type="http://schemas.openxmlformats.org/officeDocument/2006/relationships/oleObject" Target="../embeddings/oleObject27.bin"/><Relationship Id="rId27" Type="http://schemas.openxmlformats.org/officeDocument/2006/relationships/image" Target="../media/image30.emf"/><Relationship Id="rId30" Type="http://schemas.openxmlformats.org/officeDocument/2006/relationships/image" Target="../media/image8.png"/></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770.bin"/><Relationship Id="rId18" Type="http://schemas.openxmlformats.org/officeDocument/2006/relationships/image" Target="../media/image705.emf"/><Relationship Id="rId26" Type="http://schemas.openxmlformats.org/officeDocument/2006/relationships/image" Target="../media/image709.emf"/><Relationship Id="rId39" Type="http://schemas.openxmlformats.org/officeDocument/2006/relationships/oleObject" Target="../embeddings/oleObject783.bin"/><Relationship Id="rId21" Type="http://schemas.openxmlformats.org/officeDocument/2006/relationships/oleObject" Target="../embeddings/oleObject774.bin"/><Relationship Id="rId34" Type="http://schemas.openxmlformats.org/officeDocument/2006/relationships/image" Target="../media/image713.emf"/><Relationship Id="rId42" Type="http://schemas.openxmlformats.org/officeDocument/2006/relationships/image" Target="../media/image717.emf"/><Relationship Id="rId47" Type="http://schemas.openxmlformats.org/officeDocument/2006/relationships/oleObject" Target="../embeddings/oleObject787.bin"/><Relationship Id="rId50" Type="http://schemas.openxmlformats.org/officeDocument/2006/relationships/image" Target="../media/image721.emf"/><Relationship Id="rId55" Type="http://schemas.openxmlformats.org/officeDocument/2006/relationships/oleObject" Target="../embeddings/oleObject791.bin"/><Relationship Id="rId63" Type="http://schemas.openxmlformats.org/officeDocument/2006/relationships/oleObject" Target="../embeddings/oleObject795.bin"/><Relationship Id="rId68" Type="http://schemas.openxmlformats.org/officeDocument/2006/relationships/image" Target="../media/image730.emf"/><Relationship Id="rId76" Type="http://schemas.openxmlformats.org/officeDocument/2006/relationships/image" Target="../media/image734.emf"/><Relationship Id="rId7" Type="http://schemas.openxmlformats.org/officeDocument/2006/relationships/oleObject" Target="../embeddings/oleObject767.bin"/><Relationship Id="rId71" Type="http://schemas.openxmlformats.org/officeDocument/2006/relationships/oleObject" Target="../embeddings/oleObject799.bin"/><Relationship Id="rId2" Type="http://schemas.openxmlformats.org/officeDocument/2006/relationships/slideLayout" Target="../slideLayouts/slideLayout7.xml"/><Relationship Id="rId16" Type="http://schemas.openxmlformats.org/officeDocument/2006/relationships/image" Target="../media/image704.emf"/><Relationship Id="rId29" Type="http://schemas.openxmlformats.org/officeDocument/2006/relationships/oleObject" Target="../embeddings/oleObject778.bin"/><Relationship Id="rId11" Type="http://schemas.openxmlformats.org/officeDocument/2006/relationships/oleObject" Target="../embeddings/oleObject769.bin"/><Relationship Id="rId24" Type="http://schemas.openxmlformats.org/officeDocument/2006/relationships/image" Target="../media/image708.emf"/><Relationship Id="rId32" Type="http://schemas.openxmlformats.org/officeDocument/2006/relationships/image" Target="../media/image712.emf"/><Relationship Id="rId37" Type="http://schemas.openxmlformats.org/officeDocument/2006/relationships/oleObject" Target="../embeddings/oleObject782.bin"/><Relationship Id="rId40" Type="http://schemas.openxmlformats.org/officeDocument/2006/relationships/image" Target="../media/image716.emf"/><Relationship Id="rId45" Type="http://schemas.openxmlformats.org/officeDocument/2006/relationships/oleObject" Target="../embeddings/oleObject786.bin"/><Relationship Id="rId53" Type="http://schemas.openxmlformats.org/officeDocument/2006/relationships/oleObject" Target="../embeddings/oleObject790.bin"/><Relationship Id="rId58" Type="http://schemas.openxmlformats.org/officeDocument/2006/relationships/image" Target="../media/image725.emf"/><Relationship Id="rId66" Type="http://schemas.openxmlformats.org/officeDocument/2006/relationships/image" Target="../media/image729.emf"/><Relationship Id="rId74" Type="http://schemas.openxmlformats.org/officeDocument/2006/relationships/image" Target="../media/image733.emf"/><Relationship Id="rId79" Type="http://schemas.openxmlformats.org/officeDocument/2006/relationships/image" Target="../media/image8.png"/><Relationship Id="rId5" Type="http://schemas.openxmlformats.org/officeDocument/2006/relationships/oleObject" Target="../embeddings/oleObject766.bin"/><Relationship Id="rId61" Type="http://schemas.openxmlformats.org/officeDocument/2006/relationships/oleObject" Target="../embeddings/oleObject794.bin"/><Relationship Id="rId10" Type="http://schemas.openxmlformats.org/officeDocument/2006/relationships/image" Target="../media/image701.emf"/><Relationship Id="rId19" Type="http://schemas.openxmlformats.org/officeDocument/2006/relationships/oleObject" Target="../embeddings/oleObject773.bin"/><Relationship Id="rId31" Type="http://schemas.openxmlformats.org/officeDocument/2006/relationships/oleObject" Target="../embeddings/oleObject779.bin"/><Relationship Id="rId44" Type="http://schemas.openxmlformats.org/officeDocument/2006/relationships/image" Target="../media/image718.emf"/><Relationship Id="rId52" Type="http://schemas.openxmlformats.org/officeDocument/2006/relationships/image" Target="../media/image722.emf"/><Relationship Id="rId60" Type="http://schemas.openxmlformats.org/officeDocument/2006/relationships/image" Target="../media/image726.emf"/><Relationship Id="rId65" Type="http://schemas.openxmlformats.org/officeDocument/2006/relationships/oleObject" Target="../embeddings/oleObject796.bin"/><Relationship Id="rId73" Type="http://schemas.openxmlformats.org/officeDocument/2006/relationships/oleObject" Target="../embeddings/oleObject800.bin"/><Relationship Id="rId78" Type="http://schemas.openxmlformats.org/officeDocument/2006/relationships/image" Target="../media/image735.emf"/><Relationship Id="rId4" Type="http://schemas.openxmlformats.org/officeDocument/2006/relationships/image" Target="../media/image698.emf"/><Relationship Id="rId9" Type="http://schemas.openxmlformats.org/officeDocument/2006/relationships/oleObject" Target="../embeddings/oleObject768.bin"/><Relationship Id="rId14" Type="http://schemas.openxmlformats.org/officeDocument/2006/relationships/image" Target="../media/image703.emf"/><Relationship Id="rId22" Type="http://schemas.openxmlformats.org/officeDocument/2006/relationships/image" Target="../media/image707.emf"/><Relationship Id="rId27" Type="http://schemas.openxmlformats.org/officeDocument/2006/relationships/oleObject" Target="../embeddings/oleObject777.bin"/><Relationship Id="rId30" Type="http://schemas.openxmlformats.org/officeDocument/2006/relationships/image" Target="../media/image711.emf"/><Relationship Id="rId35" Type="http://schemas.openxmlformats.org/officeDocument/2006/relationships/oleObject" Target="../embeddings/oleObject781.bin"/><Relationship Id="rId43" Type="http://schemas.openxmlformats.org/officeDocument/2006/relationships/oleObject" Target="../embeddings/oleObject785.bin"/><Relationship Id="rId48" Type="http://schemas.openxmlformats.org/officeDocument/2006/relationships/image" Target="../media/image720.emf"/><Relationship Id="rId56" Type="http://schemas.openxmlformats.org/officeDocument/2006/relationships/image" Target="../media/image724.emf"/><Relationship Id="rId64" Type="http://schemas.openxmlformats.org/officeDocument/2006/relationships/image" Target="../media/image728.emf"/><Relationship Id="rId69" Type="http://schemas.openxmlformats.org/officeDocument/2006/relationships/oleObject" Target="../embeddings/oleObject798.bin"/><Relationship Id="rId77" Type="http://schemas.openxmlformats.org/officeDocument/2006/relationships/oleObject" Target="../embeddings/oleObject802.bin"/><Relationship Id="rId8" Type="http://schemas.openxmlformats.org/officeDocument/2006/relationships/image" Target="../media/image700.emf"/><Relationship Id="rId51" Type="http://schemas.openxmlformats.org/officeDocument/2006/relationships/oleObject" Target="../embeddings/oleObject789.bin"/><Relationship Id="rId72" Type="http://schemas.openxmlformats.org/officeDocument/2006/relationships/image" Target="../media/image732.emf"/><Relationship Id="rId3" Type="http://schemas.openxmlformats.org/officeDocument/2006/relationships/oleObject" Target="../embeddings/oleObject765.bin"/><Relationship Id="rId12" Type="http://schemas.openxmlformats.org/officeDocument/2006/relationships/image" Target="../media/image702.emf"/><Relationship Id="rId17" Type="http://schemas.openxmlformats.org/officeDocument/2006/relationships/oleObject" Target="../embeddings/oleObject772.bin"/><Relationship Id="rId25" Type="http://schemas.openxmlformats.org/officeDocument/2006/relationships/oleObject" Target="../embeddings/oleObject776.bin"/><Relationship Id="rId33" Type="http://schemas.openxmlformats.org/officeDocument/2006/relationships/oleObject" Target="../embeddings/oleObject780.bin"/><Relationship Id="rId38" Type="http://schemas.openxmlformats.org/officeDocument/2006/relationships/image" Target="../media/image715.emf"/><Relationship Id="rId46" Type="http://schemas.openxmlformats.org/officeDocument/2006/relationships/image" Target="../media/image719.emf"/><Relationship Id="rId59" Type="http://schemas.openxmlformats.org/officeDocument/2006/relationships/oleObject" Target="../embeddings/oleObject793.bin"/><Relationship Id="rId67" Type="http://schemas.openxmlformats.org/officeDocument/2006/relationships/oleObject" Target="../embeddings/oleObject797.bin"/><Relationship Id="rId20" Type="http://schemas.openxmlformats.org/officeDocument/2006/relationships/image" Target="../media/image706.emf"/><Relationship Id="rId41" Type="http://schemas.openxmlformats.org/officeDocument/2006/relationships/oleObject" Target="../embeddings/oleObject784.bin"/><Relationship Id="rId54" Type="http://schemas.openxmlformats.org/officeDocument/2006/relationships/image" Target="../media/image723.emf"/><Relationship Id="rId62" Type="http://schemas.openxmlformats.org/officeDocument/2006/relationships/image" Target="../media/image727.emf"/><Relationship Id="rId70" Type="http://schemas.openxmlformats.org/officeDocument/2006/relationships/image" Target="../media/image731.emf"/><Relationship Id="rId75" Type="http://schemas.openxmlformats.org/officeDocument/2006/relationships/oleObject" Target="../embeddings/oleObject801.bin"/><Relationship Id="rId1" Type="http://schemas.openxmlformats.org/officeDocument/2006/relationships/vmlDrawing" Target="../drawings/vmlDrawing36.vml"/><Relationship Id="rId6" Type="http://schemas.openxmlformats.org/officeDocument/2006/relationships/image" Target="../media/image699.emf"/><Relationship Id="rId15" Type="http://schemas.openxmlformats.org/officeDocument/2006/relationships/oleObject" Target="../embeddings/oleObject771.bin"/><Relationship Id="rId23" Type="http://schemas.openxmlformats.org/officeDocument/2006/relationships/oleObject" Target="../embeddings/oleObject775.bin"/><Relationship Id="rId28" Type="http://schemas.openxmlformats.org/officeDocument/2006/relationships/image" Target="../media/image710.emf"/><Relationship Id="rId36" Type="http://schemas.openxmlformats.org/officeDocument/2006/relationships/image" Target="../media/image714.emf"/><Relationship Id="rId49" Type="http://schemas.openxmlformats.org/officeDocument/2006/relationships/oleObject" Target="../embeddings/oleObject788.bin"/><Relationship Id="rId57" Type="http://schemas.openxmlformats.org/officeDocument/2006/relationships/oleObject" Target="../embeddings/oleObject792.bin"/></Relationships>
</file>

<file path=ppt/slides/_rels/slide41.xml.rels><?xml version="1.0" encoding="UTF-8" standalone="yes"?>
<Relationships xmlns="http://schemas.openxmlformats.org/package/2006/relationships"><Relationship Id="rId13" Type="http://schemas.openxmlformats.org/officeDocument/2006/relationships/oleObject" Target="../embeddings/oleObject808.bin"/><Relationship Id="rId18" Type="http://schemas.openxmlformats.org/officeDocument/2006/relationships/image" Target="../media/image743.emf"/><Relationship Id="rId26" Type="http://schemas.openxmlformats.org/officeDocument/2006/relationships/image" Target="../media/image747.emf"/><Relationship Id="rId39" Type="http://schemas.openxmlformats.org/officeDocument/2006/relationships/oleObject" Target="../embeddings/oleObject821.bin"/><Relationship Id="rId21" Type="http://schemas.openxmlformats.org/officeDocument/2006/relationships/oleObject" Target="../embeddings/oleObject812.bin"/><Relationship Id="rId34" Type="http://schemas.openxmlformats.org/officeDocument/2006/relationships/image" Target="../media/image751.emf"/><Relationship Id="rId42" Type="http://schemas.openxmlformats.org/officeDocument/2006/relationships/image" Target="../media/image755.emf"/><Relationship Id="rId47" Type="http://schemas.openxmlformats.org/officeDocument/2006/relationships/oleObject" Target="../embeddings/oleObject825.bin"/><Relationship Id="rId50" Type="http://schemas.openxmlformats.org/officeDocument/2006/relationships/image" Target="../media/image759.emf"/><Relationship Id="rId55" Type="http://schemas.openxmlformats.org/officeDocument/2006/relationships/oleObject" Target="../embeddings/oleObject829.bin"/><Relationship Id="rId63" Type="http://schemas.openxmlformats.org/officeDocument/2006/relationships/oleObject" Target="../embeddings/oleObject833.bin"/><Relationship Id="rId68" Type="http://schemas.openxmlformats.org/officeDocument/2006/relationships/image" Target="../media/image768.emf"/><Relationship Id="rId76" Type="http://schemas.openxmlformats.org/officeDocument/2006/relationships/image" Target="../media/image772.emf"/><Relationship Id="rId7" Type="http://schemas.openxmlformats.org/officeDocument/2006/relationships/oleObject" Target="../embeddings/oleObject805.bin"/><Relationship Id="rId71" Type="http://schemas.openxmlformats.org/officeDocument/2006/relationships/oleObject" Target="../embeddings/oleObject837.bin"/><Relationship Id="rId2" Type="http://schemas.openxmlformats.org/officeDocument/2006/relationships/slideLayout" Target="../slideLayouts/slideLayout7.xml"/><Relationship Id="rId16" Type="http://schemas.openxmlformats.org/officeDocument/2006/relationships/image" Target="../media/image742.emf"/><Relationship Id="rId29" Type="http://schemas.openxmlformats.org/officeDocument/2006/relationships/oleObject" Target="../embeddings/oleObject816.bin"/><Relationship Id="rId11" Type="http://schemas.openxmlformats.org/officeDocument/2006/relationships/oleObject" Target="../embeddings/oleObject807.bin"/><Relationship Id="rId24" Type="http://schemas.openxmlformats.org/officeDocument/2006/relationships/image" Target="../media/image746.emf"/><Relationship Id="rId32" Type="http://schemas.openxmlformats.org/officeDocument/2006/relationships/image" Target="../media/image750.emf"/><Relationship Id="rId37" Type="http://schemas.openxmlformats.org/officeDocument/2006/relationships/oleObject" Target="../embeddings/oleObject820.bin"/><Relationship Id="rId40" Type="http://schemas.openxmlformats.org/officeDocument/2006/relationships/image" Target="../media/image754.emf"/><Relationship Id="rId45" Type="http://schemas.openxmlformats.org/officeDocument/2006/relationships/oleObject" Target="../embeddings/oleObject824.bin"/><Relationship Id="rId53" Type="http://schemas.openxmlformats.org/officeDocument/2006/relationships/oleObject" Target="../embeddings/oleObject828.bin"/><Relationship Id="rId58" Type="http://schemas.openxmlformats.org/officeDocument/2006/relationships/image" Target="../media/image763.emf"/><Relationship Id="rId66" Type="http://schemas.openxmlformats.org/officeDocument/2006/relationships/image" Target="../media/image767.emf"/><Relationship Id="rId74" Type="http://schemas.openxmlformats.org/officeDocument/2006/relationships/image" Target="../media/image771.emf"/><Relationship Id="rId5" Type="http://schemas.openxmlformats.org/officeDocument/2006/relationships/oleObject" Target="../embeddings/oleObject804.bin"/><Relationship Id="rId15" Type="http://schemas.openxmlformats.org/officeDocument/2006/relationships/oleObject" Target="../embeddings/oleObject809.bin"/><Relationship Id="rId23" Type="http://schemas.openxmlformats.org/officeDocument/2006/relationships/oleObject" Target="../embeddings/oleObject813.bin"/><Relationship Id="rId28" Type="http://schemas.openxmlformats.org/officeDocument/2006/relationships/image" Target="../media/image748.emf"/><Relationship Id="rId36" Type="http://schemas.openxmlformats.org/officeDocument/2006/relationships/image" Target="../media/image752.emf"/><Relationship Id="rId49" Type="http://schemas.openxmlformats.org/officeDocument/2006/relationships/oleObject" Target="../embeddings/oleObject826.bin"/><Relationship Id="rId57" Type="http://schemas.openxmlformats.org/officeDocument/2006/relationships/oleObject" Target="../embeddings/oleObject830.bin"/><Relationship Id="rId61" Type="http://schemas.openxmlformats.org/officeDocument/2006/relationships/oleObject" Target="../embeddings/oleObject832.bin"/><Relationship Id="rId10" Type="http://schemas.openxmlformats.org/officeDocument/2006/relationships/image" Target="../media/image739.emf"/><Relationship Id="rId19" Type="http://schemas.openxmlformats.org/officeDocument/2006/relationships/oleObject" Target="../embeddings/oleObject811.bin"/><Relationship Id="rId31" Type="http://schemas.openxmlformats.org/officeDocument/2006/relationships/oleObject" Target="../embeddings/oleObject817.bin"/><Relationship Id="rId44" Type="http://schemas.openxmlformats.org/officeDocument/2006/relationships/image" Target="../media/image756.emf"/><Relationship Id="rId52" Type="http://schemas.openxmlformats.org/officeDocument/2006/relationships/image" Target="../media/image760.emf"/><Relationship Id="rId60" Type="http://schemas.openxmlformats.org/officeDocument/2006/relationships/image" Target="../media/image764.emf"/><Relationship Id="rId65" Type="http://schemas.openxmlformats.org/officeDocument/2006/relationships/oleObject" Target="../embeddings/oleObject834.bin"/><Relationship Id="rId73" Type="http://schemas.openxmlformats.org/officeDocument/2006/relationships/oleObject" Target="../embeddings/oleObject838.bin"/><Relationship Id="rId4" Type="http://schemas.openxmlformats.org/officeDocument/2006/relationships/image" Target="../media/image736.emf"/><Relationship Id="rId9" Type="http://schemas.openxmlformats.org/officeDocument/2006/relationships/oleObject" Target="../embeddings/oleObject806.bin"/><Relationship Id="rId14" Type="http://schemas.openxmlformats.org/officeDocument/2006/relationships/image" Target="../media/image741.emf"/><Relationship Id="rId22" Type="http://schemas.openxmlformats.org/officeDocument/2006/relationships/image" Target="../media/image745.emf"/><Relationship Id="rId27" Type="http://schemas.openxmlformats.org/officeDocument/2006/relationships/oleObject" Target="../embeddings/oleObject815.bin"/><Relationship Id="rId30" Type="http://schemas.openxmlformats.org/officeDocument/2006/relationships/image" Target="../media/image749.emf"/><Relationship Id="rId35" Type="http://schemas.openxmlformats.org/officeDocument/2006/relationships/oleObject" Target="../embeddings/oleObject819.bin"/><Relationship Id="rId43" Type="http://schemas.openxmlformats.org/officeDocument/2006/relationships/oleObject" Target="../embeddings/oleObject823.bin"/><Relationship Id="rId48" Type="http://schemas.openxmlformats.org/officeDocument/2006/relationships/image" Target="../media/image758.emf"/><Relationship Id="rId56" Type="http://schemas.openxmlformats.org/officeDocument/2006/relationships/image" Target="../media/image762.emf"/><Relationship Id="rId64" Type="http://schemas.openxmlformats.org/officeDocument/2006/relationships/image" Target="../media/image766.emf"/><Relationship Id="rId69" Type="http://schemas.openxmlformats.org/officeDocument/2006/relationships/oleObject" Target="../embeddings/oleObject836.bin"/><Relationship Id="rId77" Type="http://schemas.openxmlformats.org/officeDocument/2006/relationships/image" Target="../media/image8.png"/><Relationship Id="rId8" Type="http://schemas.openxmlformats.org/officeDocument/2006/relationships/image" Target="../media/image738.emf"/><Relationship Id="rId51" Type="http://schemas.openxmlformats.org/officeDocument/2006/relationships/oleObject" Target="../embeddings/oleObject827.bin"/><Relationship Id="rId72" Type="http://schemas.openxmlformats.org/officeDocument/2006/relationships/image" Target="../media/image770.emf"/><Relationship Id="rId3" Type="http://schemas.openxmlformats.org/officeDocument/2006/relationships/oleObject" Target="../embeddings/oleObject803.bin"/><Relationship Id="rId12" Type="http://schemas.openxmlformats.org/officeDocument/2006/relationships/image" Target="../media/image740.emf"/><Relationship Id="rId17" Type="http://schemas.openxmlformats.org/officeDocument/2006/relationships/oleObject" Target="../embeddings/oleObject810.bin"/><Relationship Id="rId25" Type="http://schemas.openxmlformats.org/officeDocument/2006/relationships/oleObject" Target="../embeddings/oleObject814.bin"/><Relationship Id="rId33" Type="http://schemas.openxmlformats.org/officeDocument/2006/relationships/oleObject" Target="../embeddings/oleObject818.bin"/><Relationship Id="rId38" Type="http://schemas.openxmlformats.org/officeDocument/2006/relationships/image" Target="../media/image753.emf"/><Relationship Id="rId46" Type="http://schemas.openxmlformats.org/officeDocument/2006/relationships/image" Target="../media/image757.emf"/><Relationship Id="rId59" Type="http://schemas.openxmlformats.org/officeDocument/2006/relationships/oleObject" Target="../embeddings/oleObject831.bin"/><Relationship Id="rId67" Type="http://schemas.openxmlformats.org/officeDocument/2006/relationships/oleObject" Target="../embeddings/oleObject835.bin"/><Relationship Id="rId20" Type="http://schemas.openxmlformats.org/officeDocument/2006/relationships/image" Target="../media/image744.emf"/><Relationship Id="rId41" Type="http://schemas.openxmlformats.org/officeDocument/2006/relationships/oleObject" Target="../embeddings/oleObject822.bin"/><Relationship Id="rId54" Type="http://schemas.openxmlformats.org/officeDocument/2006/relationships/image" Target="../media/image761.emf"/><Relationship Id="rId62" Type="http://schemas.openxmlformats.org/officeDocument/2006/relationships/image" Target="../media/image765.emf"/><Relationship Id="rId70" Type="http://schemas.openxmlformats.org/officeDocument/2006/relationships/image" Target="../media/image769.emf"/><Relationship Id="rId75" Type="http://schemas.openxmlformats.org/officeDocument/2006/relationships/oleObject" Target="../embeddings/oleObject839.bin"/><Relationship Id="rId1" Type="http://schemas.openxmlformats.org/officeDocument/2006/relationships/vmlDrawing" Target="../drawings/vmlDrawing37.vml"/><Relationship Id="rId6" Type="http://schemas.openxmlformats.org/officeDocument/2006/relationships/image" Target="../media/image737.emf"/></Relationships>
</file>

<file path=ppt/slides/_rels/slide42.xml.rels><?xml version="1.0" encoding="UTF-8" standalone="yes"?>
<Relationships xmlns="http://schemas.openxmlformats.org/package/2006/relationships"><Relationship Id="rId13" Type="http://schemas.openxmlformats.org/officeDocument/2006/relationships/oleObject" Target="../embeddings/oleObject845.bin"/><Relationship Id="rId18" Type="http://schemas.openxmlformats.org/officeDocument/2006/relationships/image" Target="../media/image780.emf"/><Relationship Id="rId26" Type="http://schemas.openxmlformats.org/officeDocument/2006/relationships/image" Target="../media/image784.emf"/><Relationship Id="rId39" Type="http://schemas.openxmlformats.org/officeDocument/2006/relationships/oleObject" Target="../embeddings/oleObject858.bin"/><Relationship Id="rId21" Type="http://schemas.openxmlformats.org/officeDocument/2006/relationships/oleObject" Target="../embeddings/oleObject849.bin"/><Relationship Id="rId34" Type="http://schemas.openxmlformats.org/officeDocument/2006/relationships/image" Target="../media/image788.emf"/><Relationship Id="rId42" Type="http://schemas.openxmlformats.org/officeDocument/2006/relationships/image" Target="../media/image792.emf"/><Relationship Id="rId47" Type="http://schemas.openxmlformats.org/officeDocument/2006/relationships/oleObject" Target="../embeddings/oleObject862.bin"/><Relationship Id="rId50" Type="http://schemas.openxmlformats.org/officeDocument/2006/relationships/image" Target="../media/image796.emf"/><Relationship Id="rId55" Type="http://schemas.openxmlformats.org/officeDocument/2006/relationships/oleObject" Target="../embeddings/oleObject866.bin"/><Relationship Id="rId63" Type="http://schemas.openxmlformats.org/officeDocument/2006/relationships/oleObject" Target="../embeddings/oleObject870.bin"/><Relationship Id="rId68" Type="http://schemas.openxmlformats.org/officeDocument/2006/relationships/image" Target="../media/image805.emf"/><Relationship Id="rId7" Type="http://schemas.openxmlformats.org/officeDocument/2006/relationships/oleObject" Target="../embeddings/oleObject842.bin"/><Relationship Id="rId71" Type="http://schemas.openxmlformats.org/officeDocument/2006/relationships/oleObject" Target="../embeddings/oleObject874.bin"/><Relationship Id="rId2" Type="http://schemas.openxmlformats.org/officeDocument/2006/relationships/slideLayout" Target="../slideLayouts/slideLayout7.xml"/><Relationship Id="rId16" Type="http://schemas.openxmlformats.org/officeDocument/2006/relationships/image" Target="../media/image779.emf"/><Relationship Id="rId29" Type="http://schemas.openxmlformats.org/officeDocument/2006/relationships/oleObject" Target="../embeddings/oleObject853.bin"/><Relationship Id="rId11" Type="http://schemas.openxmlformats.org/officeDocument/2006/relationships/oleObject" Target="../embeddings/oleObject844.bin"/><Relationship Id="rId24" Type="http://schemas.openxmlformats.org/officeDocument/2006/relationships/image" Target="../media/image783.emf"/><Relationship Id="rId32" Type="http://schemas.openxmlformats.org/officeDocument/2006/relationships/image" Target="../media/image787.emf"/><Relationship Id="rId37" Type="http://schemas.openxmlformats.org/officeDocument/2006/relationships/oleObject" Target="../embeddings/oleObject857.bin"/><Relationship Id="rId40" Type="http://schemas.openxmlformats.org/officeDocument/2006/relationships/image" Target="../media/image791.emf"/><Relationship Id="rId45" Type="http://schemas.openxmlformats.org/officeDocument/2006/relationships/oleObject" Target="../embeddings/oleObject861.bin"/><Relationship Id="rId53" Type="http://schemas.openxmlformats.org/officeDocument/2006/relationships/oleObject" Target="../embeddings/oleObject865.bin"/><Relationship Id="rId58" Type="http://schemas.openxmlformats.org/officeDocument/2006/relationships/image" Target="../media/image800.emf"/><Relationship Id="rId66" Type="http://schemas.openxmlformats.org/officeDocument/2006/relationships/image" Target="../media/image804.emf"/><Relationship Id="rId74" Type="http://schemas.openxmlformats.org/officeDocument/2006/relationships/image" Target="../media/image808.emf"/><Relationship Id="rId5" Type="http://schemas.openxmlformats.org/officeDocument/2006/relationships/oleObject" Target="../embeddings/oleObject841.bin"/><Relationship Id="rId15" Type="http://schemas.openxmlformats.org/officeDocument/2006/relationships/oleObject" Target="../embeddings/oleObject846.bin"/><Relationship Id="rId23" Type="http://schemas.openxmlformats.org/officeDocument/2006/relationships/oleObject" Target="../embeddings/oleObject850.bin"/><Relationship Id="rId28" Type="http://schemas.openxmlformats.org/officeDocument/2006/relationships/image" Target="../media/image785.emf"/><Relationship Id="rId36" Type="http://schemas.openxmlformats.org/officeDocument/2006/relationships/image" Target="../media/image789.emf"/><Relationship Id="rId49" Type="http://schemas.openxmlformats.org/officeDocument/2006/relationships/oleObject" Target="../embeddings/oleObject863.bin"/><Relationship Id="rId57" Type="http://schemas.openxmlformats.org/officeDocument/2006/relationships/oleObject" Target="../embeddings/oleObject867.bin"/><Relationship Id="rId61" Type="http://schemas.openxmlformats.org/officeDocument/2006/relationships/oleObject" Target="../embeddings/oleObject869.bin"/><Relationship Id="rId10" Type="http://schemas.openxmlformats.org/officeDocument/2006/relationships/image" Target="../media/image776.emf"/><Relationship Id="rId19" Type="http://schemas.openxmlformats.org/officeDocument/2006/relationships/oleObject" Target="../embeddings/oleObject848.bin"/><Relationship Id="rId31" Type="http://schemas.openxmlformats.org/officeDocument/2006/relationships/oleObject" Target="../embeddings/oleObject854.bin"/><Relationship Id="rId44" Type="http://schemas.openxmlformats.org/officeDocument/2006/relationships/image" Target="../media/image793.emf"/><Relationship Id="rId52" Type="http://schemas.openxmlformats.org/officeDocument/2006/relationships/image" Target="../media/image797.emf"/><Relationship Id="rId60" Type="http://schemas.openxmlformats.org/officeDocument/2006/relationships/image" Target="../media/image801.emf"/><Relationship Id="rId65" Type="http://schemas.openxmlformats.org/officeDocument/2006/relationships/oleObject" Target="../embeddings/oleObject871.bin"/><Relationship Id="rId73" Type="http://schemas.openxmlformats.org/officeDocument/2006/relationships/oleObject" Target="../embeddings/oleObject875.bin"/><Relationship Id="rId4" Type="http://schemas.openxmlformats.org/officeDocument/2006/relationships/image" Target="../media/image773.emf"/><Relationship Id="rId9" Type="http://schemas.openxmlformats.org/officeDocument/2006/relationships/oleObject" Target="../embeddings/oleObject843.bin"/><Relationship Id="rId14" Type="http://schemas.openxmlformats.org/officeDocument/2006/relationships/image" Target="../media/image778.emf"/><Relationship Id="rId22" Type="http://schemas.openxmlformats.org/officeDocument/2006/relationships/image" Target="../media/image782.emf"/><Relationship Id="rId27" Type="http://schemas.openxmlformats.org/officeDocument/2006/relationships/oleObject" Target="../embeddings/oleObject852.bin"/><Relationship Id="rId30" Type="http://schemas.openxmlformats.org/officeDocument/2006/relationships/image" Target="../media/image786.emf"/><Relationship Id="rId35" Type="http://schemas.openxmlformats.org/officeDocument/2006/relationships/oleObject" Target="../embeddings/oleObject856.bin"/><Relationship Id="rId43" Type="http://schemas.openxmlformats.org/officeDocument/2006/relationships/oleObject" Target="../embeddings/oleObject860.bin"/><Relationship Id="rId48" Type="http://schemas.openxmlformats.org/officeDocument/2006/relationships/image" Target="../media/image795.emf"/><Relationship Id="rId56" Type="http://schemas.openxmlformats.org/officeDocument/2006/relationships/image" Target="../media/image799.emf"/><Relationship Id="rId64" Type="http://schemas.openxmlformats.org/officeDocument/2006/relationships/image" Target="../media/image803.emf"/><Relationship Id="rId69" Type="http://schemas.openxmlformats.org/officeDocument/2006/relationships/oleObject" Target="../embeddings/oleObject873.bin"/><Relationship Id="rId8" Type="http://schemas.openxmlformats.org/officeDocument/2006/relationships/image" Target="../media/image775.emf"/><Relationship Id="rId51" Type="http://schemas.openxmlformats.org/officeDocument/2006/relationships/oleObject" Target="../embeddings/oleObject864.bin"/><Relationship Id="rId72" Type="http://schemas.openxmlformats.org/officeDocument/2006/relationships/image" Target="../media/image807.emf"/><Relationship Id="rId3" Type="http://schemas.openxmlformats.org/officeDocument/2006/relationships/oleObject" Target="../embeddings/oleObject840.bin"/><Relationship Id="rId12" Type="http://schemas.openxmlformats.org/officeDocument/2006/relationships/image" Target="../media/image777.emf"/><Relationship Id="rId17" Type="http://schemas.openxmlformats.org/officeDocument/2006/relationships/oleObject" Target="../embeddings/oleObject847.bin"/><Relationship Id="rId25" Type="http://schemas.openxmlformats.org/officeDocument/2006/relationships/oleObject" Target="../embeddings/oleObject851.bin"/><Relationship Id="rId33" Type="http://schemas.openxmlformats.org/officeDocument/2006/relationships/oleObject" Target="../embeddings/oleObject855.bin"/><Relationship Id="rId38" Type="http://schemas.openxmlformats.org/officeDocument/2006/relationships/image" Target="../media/image790.emf"/><Relationship Id="rId46" Type="http://schemas.openxmlformats.org/officeDocument/2006/relationships/image" Target="../media/image794.emf"/><Relationship Id="rId59" Type="http://schemas.openxmlformats.org/officeDocument/2006/relationships/oleObject" Target="../embeddings/oleObject868.bin"/><Relationship Id="rId67" Type="http://schemas.openxmlformats.org/officeDocument/2006/relationships/oleObject" Target="../embeddings/oleObject872.bin"/><Relationship Id="rId20" Type="http://schemas.openxmlformats.org/officeDocument/2006/relationships/image" Target="../media/image781.emf"/><Relationship Id="rId41" Type="http://schemas.openxmlformats.org/officeDocument/2006/relationships/oleObject" Target="../embeddings/oleObject859.bin"/><Relationship Id="rId54" Type="http://schemas.openxmlformats.org/officeDocument/2006/relationships/image" Target="../media/image798.emf"/><Relationship Id="rId62" Type="http://schemas.openxmlformats.org/officeDocument/2006/relationships/image" Target="../media/image802.emf"/><Relationship Id="rId70" Type="http://schemas.openxmlformats.org/officeDocument/2006/relationships/image" Target="../media/image806.emf"/><Relationship Id="rId75" Type="http://schemas.openxmlformats.org/officeDocument/2006/relationships/image" Target="../media/image8.png"/><Relationship Id="rId1" Type="http://schemas.openxmlformats.org/officeDocument/2006/relationships/vmlDrawing" Target="../drawings/vmlDrawing38.vml"/><Relationship Id="rId6" Type="http://schemas.openxmlformats.org/officeDocument/2006/relationships/image" Target="../media/image774.emf"/></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881.bin"/><Relationship Id="rId18" Type="http://schemas.openxmlformats.org/officeDocument/2006/relationships/image" Target="../media/image816.emf"/><Relationship Id="rId26" Type="http://schemas.openxmlformats.org/officeDocument/2006/relationships/image" Target="../media/image820.emf"/><Relationship Id="rId39" Type="http://schemas.openxmlformats.org/officeDocument/2006/relationships/oleObject" Target="../embeddings/oleObject894.bin"/><Relationship Id="rId21" Type="http://schemas.openxmlformats.org/officeDocument/2006/relationships/oleObject" Target="../embeddings/oleObject885.bin"/><Relationship Id="rId34" Type="http://schemas.openxmlformats.org/officeDocument/2006/relationships/image" Target="../media/image824.emf"/><Relationship Id="rId42" Type="http://schemas.openxmlformats.org/officeDocument/2006/relationships/image" Target="../media/image828.emf"/><Relationship Id="rId47" Type="http://schemas.openxmlformats.org/officeDocument/2006/relationships/oleObject" Target="../embeddings/oleObject898.bin"/><Relationship Id="rId50" Type="http://schemas.openxmlformats.org/officeDocument/2006/relationships/image" Target="../media/image832.emf"/><Relationship Id="rId55" Type="http://schemas.openxmlformats.org/officeDocument/2006/relationships/oleObject" Target="../embeddings/oleObject902.bin"/><Relationship Id="rId63" Type="http://schemas.openxmlformats.org/officeDocument/2006/relationships/oleObject" Target="../embeddings/oleObject906.bin"/><Relationship Id="rId7" Type="http://schemas.openxmlformats.org/officeDocument/2006/relationships/oleObject" Target="../embeddings/oleObject878.bin"/><Relationship Id="rId2" Type="http://schemas.openxmlformats.org/officeDocument/2006/relationships/slideLayout" Target="../slideLayouts/slideLayout7.xml"/><Relationship Id="rId16" Type="http://schemas.openxmlformats.org/officeDocument/2006/relationships/image" Target="../media/image815.emf"/><Relationship Id="rId20" Type="http://schemas.openxmlformats.org/officeDocument/2006/relationships/image" Target="../media/image817.emf"/><Relationship Id="rId29" Type="http://schemas.openxmlformats.org/officeDocument/2006/relationships/oleObject" Target="../embeddings/oleObject889.bin"/><Relationship Id="rId41" Type="http://schemas.openxmlformats.org/officeDocument/2006/relationships/oleObject" Target="../embeddings/oleObject895.bin"/><Relationship Id="rId54" Type="http://schemas.openxmlformats.org/officeDocument/2006/relationships/image" Target="../media/image834.emf"/><Relationship Id="rId62" Type="http://schemas.openxmlformats.org/officeDocument/2006/relationships/image" Target="../media/image838.emf"/><Relationship Id="rId1" Type="http://schemas.openxmlformats.org/officeDocument/2006/relationships/vmlDrawing" Target="../drawings/vmlDrawing39.vml"/><Relationship Id="rId6" Type="http://schemas.openxmlformats.org/officeDocument/2006/relationships/image" Target="../media/image810.emf"/><Relationship Id="rId11" Type="http://schemas.openxmlformats.org/officeDocument/2006/relationships/oleObject" Target="../embeddings/oleObject880.bin"/><Relationship Id="rId24" Type="http://schemas.openxmlformats.org/officeDocument/2006/relationships/image" Target="../media/image819.emf"/><Relationship Id="rId32" Type="http://schemas.openxmlformats.org/officeDocument/2006/relationships/image" Target="../media/image823.emf"/><Relationship Id="rId37" Type="http://schemas.openxmlformats.org/officeDocument/2006/relationships/oleObject" Target="../embeddings/oleObject893.bin"/><Relationship Id="rId40" Type="http://schemas.openxmlformats.org/officeDocument/2006/relationships/image" Target="../media/image827.emf"/><Relationship Id="rId45" Type="http://schemas.openxmlformats.org/officeDocument/2006/relationships/oleObject" Target="../embeddings/oleObject897.bin"/><Relationship Id="rId53" Type="http://schemas.openxmlformats.org/officeDocument/2006/relationships/oleObject" Target="../embeddings/oleObject901.bin"/><Relationship Id="rId58" Type="http://schemas.openxmlformats.org/officeDocument/2006/relationships/image" Target="../media/image836.emf"/><Relationship Id="rId5" Type="http://schemas.openxmlformats.org/officeDocument/2006/relationships/oleObject" Target="../embeddings/oleObject877.bin"/><Relationship Id="rId15" Type="http://schemas.openxmlformats.org/officeDocument/2006/relationships/oleObject" Target="../embeddings/oleObject882.bin"/><Relationship Id="rId23" Type="http://schemas.openxmlformats.org/officeDocument/2006/relationships/oleObject" Target="../embeddings/oleObject886.bin"/><Relationship Id="rId28" Type="http://schemas.openxmlformats.org/officeDocument/2006/relationships/image" Target="../media/image821.emf"/><Relationship Id="rId36" Type="http://schemas.openxmlformats.org/officeDocument/2006/relationships/image" Target="../media/image825.emf"/><Relationship Id="rId49" Type="http://schemas.openxmlformats.org/officeDocument/2006/relationships/oleObject" Target="../embeddings/oleObject899.bin"/><Relationship Id="rId57" Type="http://schemas.openxmlformats.org/officeDocument/2006/relationships/oleObject" Target="../embeddings/oleObject903.bin"/><Relationship Id="rId61" Type="http://schemas.openxmlformats.org/officeDocument/2006/relationships/oleObject" Target="../embeddings/oleObject905.bin"/><Relationship Id="rId10" Type="http://schemas.openxmlformats.org/officeDocument/2006/relationships/image" Target="../media/image812.emf"/><Relationship Id="rId19" Type="http://schemas.openxmlformats.org/officeDocument/2006/relationships/oleObject" Target="../embeddings/oleObject884.bin"/><Relationship Id="rId31" Type="http://schemas.openxmlformats.org/officeDocument/2006/relationships/oleObject" Target="../embeddings/oleObject890.bin"/><Relationship Id="rId44" Type="http://schemas.openxmlformats.org/officeDocument/2006/relationships/image" Target="../media/image829.emf"/><Relationship Id="rId52" Type="http://schemas.openxmlformats.org/officeDocument/2006/relationships/image" Target="../media/image833.emf"/><Relationship Id="rId60" Type="http://schemas.openxmlformats.org/officeDocument/2006/relationships/image" Target="../media/image837.emf"/><Relationship Id="rId65" Type="http://schemas.openxmlformats.org/officeDocument/2006/relationships/image" Target="../media/image8.png"/><Relationship Id="rId4" Type="http://schemas.openxmlformats.org/officeDocument/2006/relationships/image" Target="../media/image809.emf"/><Relationship Id="rId9" Type="http://schemas.openxmlformats.org/officeDocument/2006/relationships/oleObject" Target="../embeddings/oleObject879.bin"/><Relationship Id="rId14" Type="http://schemas.openxmlformats.org/officeDocument/2006/relationships/image" Target="../media/image814.emf"/><Relationship Id="rId22" Type="http://schemas.openxmlformats.org/officeDocument/2006/relationships/image" Target="../media/image818.emf"/><Relationship Id="rId27" Type="http://schemas.openxmlformats.org/officeDocument/2006/relationships/oleObject" Target="../embeddings/oleObject888.bin"/><Relationship Id="rId30" Type="http://schemas.openxmlformats.org/officeDocument/2006/relationships/image" Target="../media/image822.emf"/><Relationship Id="rId35" Type="http://schemas.openxmlformats.org/officeDocument/2006/relationships/oleObject" Target="../embeddings/oleObject892.bin"/><Relationship Id="rId43" Type="http://schemas.openxmlformats.org/officeDocument/2006/relationships/oleObject" Target="../embeddings/oleObject896.bin"/><Relationship Id="rId48" Type="http://schemas.openxmlformats.org/officeDocument/2006/relationships/image" Target="../media/image831.emf"/><Relationship Id="rId56" Type="http://schemas.openxmlformats.org/officeDocument/2006/relationships/image" Target="../media/image835.emf"/><Relationship Id="rId64" Type="http://schemas.openxmlformats.org/officeDocument/2006/relationships/image" Target="../media/image839.emf"/><Relationship Id="rId8" Type="http://schemas.openxmlformats.org/officeDocument/2006/relationships/image" Target="../media/image811.emf"/><Relationship Id="rId51" Type="http://schemas.openxmlformats.org/officeDocument/2006/relationships/oleObject" Target="../embeddings/oleObject900.bin"/><Relationship Id="rId3" Type="http://schemas.openxmlformats.org/officeDocument/2006/relationships/oleObject" Target="../embeddings/oleObject876.bin"/><Relationship Id="rId12" Type="http://schemas.openxmlformats.org/officeDocument/2006/relationships/image" Target="../media/image813.emf"/><Relationship Id="rId17" Type="http://schemas.openxmlformats.org/officeDocument/2006/relationships/oleObject" Target="../embeddings/oleObject883.bin"/><Relationship Id="rId25" Type="http://schemas.openxmlformats.org/officeDocument/2006/relationships/oleObject" Target="../embeddings/oleObject887.bin"/><Relationship Id="rId33" Type="http://schemas.openxmlformats.org/officeDocument/2006/relationships/oleObject" Target="../embeddings/oleObject891.bin"/><Relationship Id="rId38" Type="http://schemas.openxmlformats.org/officeDocument/2006/relationships/image" Target="../media/image826.emf"/><Relationship Id="rId46" Type="http://schemas.openxmlformats.org/officeDocument/2006/relationships/image" Target="../media/image830.emf"/><Relationship Id="rId59" Type="http://schemas.openxmlformats.org/officeDocument/2006/relationships/oleObject" Target="../embeddings/oleObject904.bin"/></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5.emf"/><Relationship Id="rId18" Type="http://schemas.openxmlformats.org/officeDocument/2006/relationships/image" Target="../media/image8.png"/><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6.bin"/><Relationship Id="rId17" Type="http://schemas.openxmlformats.org/officeDocument/2006/relationships/image" Target="../media/image36.emf"/><Relationship Id="rId2" Type="http://schemas.openxmlformats.org/officeDocument/2006/relationships/slideLayout" Target="../slideLayouts/slideLayout7.xml"/><Relationship Id="rId16" Type="http://schemas.openxmlformats.org/officeDocument/2006/relationships/oleObject" Target="../embeddings/oleObject39.bin"/><Relationship Id="rId1" Type="http://schemas.openxmlformats.org/officeDocument/2006/relationships/vmlDrawing" Target="../drawings/vmlDrawing4.vml"/><Relationship Id="rId6" Type="http://schemas.openxmlformats.org/officeDocument/2006/relationships/image" Target="../media/image33.emf"/><Relationship Id="rId11" Type="http://schemas.openxmlformats.org/officeDocument/2006/relationships/image" Target="../media/image34.emf"/><Relationship Id="rId5" Type="http://schemas.openxmlformats.org/officeDocument/2006/relationships/oleObject" Target="../embeddings/oleObject32.bin"/><Relationship Id="rId15" Type="http://schemas.openxmlformats.org/officeDocument/2006/relationships/oleObject" Target="../embeddings/oleObject38.bin"/><Relationship Id="rId10" Type="http://schemas.openxmlformats.org/officeDocument/2006/relationships/oleObject" Target="../embeddings/oleObject35.bin"/><Relationship Id="rId4" Type="http://schemas.openxmlformats.org/officeDocument/2006/relationships/image" Target="../media/image32.emf"/><Relationship Id="rId9" Type="http://schemas.openxmlformats.org/officeDocument/2006/relationships/oleObject" Target="../embeddings/oleObject34.bin"/><Relationship Id="rId14" Type="http://schemas.openxmlformats.org/officeDocument/2006/relationships/oleObject" Target="../embeddings/oleObject37.bin"/></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0.emf"/><Relationship Id="rId18" Type="http://schemas.openxmlformats.org/officeDocument/2006/relationships/image" Target="../media/image8.png"/><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oleObject" Target="../embeddings/oleObject45.bin"/><Relationship Id="rId17" Type="http://schemas.openxmlformats.org/officeDocument/2006/relationships/image" Target="../media/image41.emf"/><Relationship Id="rId2" Type="http://schemas.openxmlformats.org/officeDocument/2006/relationships/slideLayout" Target="../slideLayouts/slideLayout7.xml"/><Relationship Id="rId16" Type="http://schemas.openxmlformats.org/officeDocument/2006/relationships/oleObject" Target="../embeddings/oleObject48.bin"/><Relationship Id="rId1" Type="http://schemas.openxmlformats.org/officeDocument/2006/relationships/vmlDrawing" Target="../drawings/vmlDrawing5.vml"/><Relationship Id="rId6" Type="http://schemas.openxmlformats.org/officeDocument/2006/relationships/image" Target="../media/image38.emf"/><Relationship Id="rId11" Type="http://schemas.openxmlformats.org/officeDocument/2006/relationships/image" Target="../media/image39.emf"/><Relationship Id="rId5" Type="http://schemas.openxmlformats.org/officeDocument/2006/relationships/oleObject" Target="../embeddings/oleObject41.bin"/><Relationship Id="rId15" Type="http://schemas.openxmlformats.org/officeDocument/2006/relationships/oleObject" Target="../embeddings/oleObject47.bin"/><Relationship Id="rId10" Type="http://schemas.openxmlformats.org/officeDocument/2006/relationships/oleObject" Target="../embeddings/oleObject44.bin"/><Relationship Id="rId4" Type="http://schemas.openxmlformats.org/officeDocument/2006/relationships/image" Target="../media/image37.emf"/><Relationship Id="rId9" Type="http://schemas.openxmlformats.org/officeDocument/2006/relationships/oleObject" Target="../embeddings/oleObject43.bin"/><Relationship Id="rId14" Type="http://schemas.openxmlformats.org/officeDocument/2006/relationships/oleObject" Target="../embeddings/oleObject46.bin"/></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5.emf"/><Relationship Id="rId18" Type="http://schemas.openxmlformats.org/officeDocument/2006/relationships/oleObject" Target="../embeddings/oleObject57.bin"/><Relationship Id="rId26" Type="http://schemas.openxmlformats.org/officeDocument/2006/relationships/oleObject" Target="../embeddings/oleObject62.bin"/><Relationship Id="rId3" Type="http://schemas.openxmlformats.org/officeDocument/2006/relationships/oleObject" Target="../embeddings/oleObject49.bin"/><Relationship Id="rId21" Type="http://schemas.openxmlformats.org/officeDocument/2006/relationships/oleObject" Target="../embeddings/oleObject59.bin"/><Relationship Id="rId7" Type="http://schemas.openxmlformats.org/officeDocument/2006/relationships/oleObject" Target="../embeddings/oleObject51.bin"/><Relationship Id="rId12" Type="http://schemas.openxmlformats.org/officeDocument/2006/relationships/oleObject" Target="../embeddings/oleObject54.bin"/><Relationship Id="rId17" Type="http://schemas.openxmlformats.org/officeDocument/2006/relationships/image" Target="../media/image47.emf"/><Relationship Id="rId25" Type="http://schemas.openxmlformats.org/officeDocument/2006/relationships/image" Target="../media/image50.emf"/><Relationship Id="rId2" Type="http://schemas.openxmlformats.org/officeDocument/2006/relationships/slideLayout" Target="../slideLayouts/slideLayout7.xml"/><Relationship Id="rId16" Type="http://schemas.openxmlformats.org/officeDocument/2006/relationships/oleObject" Target="../embeddings/oleObject56.bin"/><Relationship Id="rId20" Type="http://schemas.openxmlformats.org/officeDocument/2006/relationships/oleObject" Target="../embeddings/oleObject58.bin"/><Relationship Id="rId1" Type="http://schemas.openxmlformats.org/officeDocument/2006/relationships/vmlDrawing" Target="../drawings/vmlDrawing6.vml"/><Relationship Id="rId6" Type="http://schemas.openxmlformats.org/officeDocument/2006/relationships/image" Target="../media/image43.emf"/><Relationship Id="rId11" Type="http://schemas.openxmlformats.org/officeDocument/2006/relationships/image" Target="../media/image44.emf"/><Relationship Id="rId24" Type="http://schemas.openxmlformats.org/officeDocument/2006/relationships/oleObject" Target="../embeddings/oleObject61.bin"/><Relationship Id="rId5" Type="http://schemas.openxmlformats.org/officeDocument/2006/relationships/oleObject" Target="../embeddings/oleObject50.bin"/><Relationship Id="rId15" Type="http://schemas.openxmlformats.org/officeDocument/2006/relationships/image" Target="../media/image46.emf"/><Relationship Id="rId23" Type="http://schemas.openxmlformats.org/officeDocument/2006/relationships/image" Target="../media/image49.emf"/><Relationship Id="rId28" Type="http://schemas.openxmlformats.org/officeDocument/2006/relationships/image" Target="../media/image8.png"/><Relationship Id="rId10" Type="http://schemas.openxmlformats.org/officeDocument/2006/relationships/oleObject" Target="../embeddings/oleObject53.bin"/><Relationship Id="rId19"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oleObject" Target="../embeddings/oleObject52.bin"/><Relationship Id="rId14" Type="http://schemas.openxmlformats.org/officeDocument/2006/relationships/oleObject" Target="../embeddings/oleObject55.bin"/><Relationship Id="rId22" Type="http://schemas.openxmlformats.org/officeDocument/2006/relationships/oleObject" Target="../embeddings/oleObject60.bin"/><Relationship Id="rId27" Type="http://schemas.openxmlformats.org/officeDocument/2006/relationships/image" Target="../media/image51.emf"/></Relationships>
</file>

<file path=ppt/slides/_rels/slide8.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68.bin"/><Relationship Id="rId18" Type="http://schemas.openxmlformats.org/officeDocument/2006/relationships/image" Target="../media/image59.emf"/><Relationship Id="rId26" Type="http://schemas.openxmlformats.org/officeDocument/2006/relationships/image" Target="../media/image63.emf"/><Relationship Id="rId39" Type="http://schemas.openxmlformats.org/officeDocument/2006/relationships/image" Target="../media/image8.png"/><Relationship Id="rId3" Type="http://schemas.openxmlformats.org/officeDocument/2006/relationships/oleObject" Target="../embeddings/oleObject63.bin"/><Relationship Id="rId21" Type="http://schemas.openxmlformats.org/officeDocument/2006/relationships/oleObject" Target="../embeddings/oleObject72.bin"/><Relationship Id="rId34" Type="http://schemas.openxmlformats.org/officeDocument/2006/relationships/image" Target="../media/image67.emf"/><Relationship Id="rId7" Type="http://schemas.openxmlformats.org/officeDocument/2006/relationships/oleObject" Target="../embeddings/oleObject65.bin"/><Relationship Id="rId12" Type="http://schemas.openxmlformats.org/officeDocument/2006/relationships/image" Target="../media/image56.emf"/><Relationship Id="rId17" Type="http://schemas.openxmlformats.org/officeDocument/2006/relationships/oleObject" Target="../embeddings/oleObject70.bin"/><Relationship Id="rId25" Type="http://schemas.openxmlformats.org/officeDocument/2006/relationships/oleObject" Target="../embeddings/oleObject74.bin"/><Relationship Id="rId33" Type="http://schemas.openxmlformats.org/officeDocument/2006/relationships/oleObject" Target="../embeddings/oleObject78.bin"/><Relationship Id="rId38" Type="http://schemas.openxmlformats.org/officeDocument/2006/relationships/image" Target="../media/image69.emf"/><Relationship Id="rId2" Type="http://schemas.openxmlformats.org/officeDocument/2006/relationships/slideLayout" Target="../slideLayouts/slideLayout7.xml"/><Relationship Id="rId16" Type="http://schemas.openxmlformats.org/officeDocument/2006/relationships/image" Target="../media/image58.emf"/><Relationship Id="rId20" Type="http://schemas.openxmlformats.org/officeDocument/2006/relationships/image" Target="../media/image60.emf"/><Relationship Id="rId29" Type="http://schemas.openxmlformats.org/officeDocument/2006/relationships/oleObject" Target="../embeddings/oleObject76.bin"/><Relationship Id="rId1" Type="http://schemas.openxmlformats.org/officeDocument/2006/relationships/vmlDrawing" Target="../drawings/vmlDrawing7.vml"/><Relationship Id="rId6" Type="http://schemas.openxmlformats.org/officeDocument/2006/relationships/image" Target="../media/image53.emf"/><Relationship Id="rId11" Type="http://schemas.openxmlformats.org/officeDocument/2006/relationships/oleObject" Target="../embeddings/oleObject67.bin"/><Relationship Id="rId24" Type="http://schemas.openxmlformats.org/officeDocument/2006/relationships/image" Target="../media/image62.emf"/><Relationship Id="rId32" Type="http://schemas.openxmlformats.org/officeDocument/2006/relationships/image" Target="../media/image66.emf"/><Relationship Id="rId37" Type="http://schemas.openxmlformats.org/officeDocument/2006/relationships/oleObject" Target="../embeddings/oleObject80.bin"/><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28" Type="http://schemas.openxmlformats.org/officeDocument/2006/relationships/image" Target="../media/image64.emf"/><Relationship Id="rId36" Type="http://schemas.openxmlformats.org/officeDocument/2006/relationships/image" Target="../media/image68.emf"/><Relationship Id="rId10" Type="http://schemas.openxmlformats.org/officeDocument/2006/relationships/image" Target="../media/image55.emf"/><Relationship Id="rId19" Type="http://schemas.openxmlformats.org/officeDocument/2006/relationships/oleObject" Target="../embeddings/oleObject71.bin"/><Relationship Id="rId31" Type="http://schemas.openxmlformats.org/officeDocument/2006/relationships/oleObject" Target="../embeddings/oleObject77.bin"/><Relationship Id="rId4" Type="http://schemas.openxmlformats.org/officeDocument/2006/relationships/image" Target="../media/image52.emf"/><Relationship Id="rId9" Type="http://schemas.openxmlformats.org/officeDocument/2006/relationships/oleObject" Target="../embeddings/oleObject66.bin"/><Relationship Id="rId14" Type="http://schemas.openxmlformats.org/officeDocument/2006/relationships/image" Target="../media/image57.emf"/><Relationship Id="rId22" Type="http://schemas.openxmlformats.org/officeDocument/2006/relationships/image" Target="../media/image61.emf"/><Relationship Id="rId27" Type="http://schemas.openxmlformats.org/officeDocument/2006/relationships/oleObject" Target="../embeddings/oleObject75.bin"/><Relationship Id="rId30" Type="http://schemas.openxmlformats.org/officeDocument/2006/relationships/image" Target="../media/image65.emf"/><Relationship Id="rId35" Type="http://schemas.openxmlformats.org/officeDocument/2006/relationships/oleObject" Target="../embeddings/oleObject7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8.png"/><Relationship Id="rId4" Type="http://schemas.openxmlformats.org/officeDocument/2006/relationships/image" Target="../media/image7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a:extLst>
              <a:ext uri="{FF2B5EF4-FFF2-40B4-BE49-F238E27FC236}">
                <a16:creationId xmlns:a16="http://schemas.microsoft.com/office/drawing/2014/main" id="{44AF736F-A48E-4404-A272-C66E3A4A1D94}"/>
              </a:ext>
            </a:extLst>
          </p:cNvPr>
          <p:cNvSpPr>
            <a:spLocks noGrp="1"/>
          </p:cNvSpPr>
          <p:nvPr>
            <p:ph type="dt" sz="quarter" idx="10"/>
          </p:nvPr>
        </p:nvSpPr>
        <p:spPr/>
        <p:txBody>
          <a:bodyPr/>
          <a:lstStyle/>
          <a:p>
            <a:pPr>
              <a:defRPr/>
            </a:pPr>
            <a:fld id="{C349A722-90A2-47E1-B582-B3BF3894E3FC}" type="datetime8">
              <a:rPr lang="en-US"/>
              <a:pPr>
                <a:defRPr/>
              </a:pPr>
              <a:t>3/26/2020 3:29 PM</a:t>
            </a:fld>
            <a:endParaRPr lang="en-US" altLang="zh-CN"/>
          </a:p>
        </p:txBody>
      </p:sp>
      <p:sp>
        <p:nvSpPr>
          <p:cNvPr id="3075" name="灯片编号占位符 5">
            <a:extLst>
              <a:ext uri="{FF2B5EF4-FFF2-40B4-BE49-F238E27FC236}">
                <a16:creationId xmlns:a16="http://schemas.microsoft.com/office/drawing/2014/main" id="{004C12BE-BCB5-4FBB-8109-E9C5E8F46F0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8CC2873-78FC-4B5E-926B-14F64386C84D}" type="slidenum">
              <a:rPr lang="en-US" altLang="zh-CN" sz="1400"/>
              <a:pPr>
                <a:spcBef>
                  <a:spcPct val="0"/>
                </a:spcBef>
                <a:buFontTx/>
                <a:buNone/>
              </a:pPr>
              <a:t>1</a:t>
            </a:fld>
            <a:endParaRPr lang="en-US" altLang="zh-CN" sz="1400"/>
          </a:p>
        </p:txBody>
      </p:sp>
      <p:pic>
        <p:nvPicPr>
          <p:cNvPr id="3076" name="Picture 2" descr="图片2">
            <a:extLst>
              <a:ext uri="{FF2B5EF4-FFF2-40B4-BE49-F238E27FC236}">
                <a16:creationId xmlns:a16="http://schemas.microsoft.com/office/drawing/2014/main" id="{DD7BF85C-E0B2-4866-8781-6AF86D172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7" name="Group 3">
            <a:extLst>
              <a:ext uri="{FF2B5EF4-FFF2-40B4-BE49-F238E27FC236}">
                <a16:creationId xmlns:a16="http://schemas.microsoft.com/office/drawing/2014/main" id="{03002712-E9E2-4648-9A3D-89134E4E1850}"/>
              </a:ext>
            </a:extLst>
          </p:cNvPr>
          <p:cNvGrpSpPr>
            <a:grpSpLocks/>
          </p:cNvGrpSpPr>
          <p:nvPr/>
        </p:nvGrpSpPr>
        <p:grpSpPr bwMode="auto">
          <a:xfrm>
            <a:off x="304800" y="206375"/>
            <a:ext cx="8686800" cy="857250"/>
            <a:chOff x="192" y="130"/>
            <a:chExt cx="5472" cy="540"/>
          </a:xfrm>
        </p:grpSpPr>
        <p:sp>
          <p:nvSpPr>
            <p:cNvPr id="180228" name="Line 4">
              <a:extLst>
                <a:ext uri="{FF2B5EF4-FFF2-40B4-BE49-F238E27FC236}">
                  <a16:creationId xmlns:a16="http://schemas.microsoft.com/office/drawing/2014/main" id="{4D729AAB-B7C2-43CF-B87C-42F1BBB94088}"/>
                </a:ext>
              </a:extLst>
            </p:cNvPr>
            <p:cNvSpPr>
              <a:spLocks noChangeShapeType="1"/>
            </p:cNvSpPr>
            <p:nvPr/>
          </p:nvSpPr>
          <p:spPr bwMode="auto">
            <a:xfrm>
              <a:off x="2670" y="584"/>
              <a:ext cx="2994" cy="0"/>
            </a:xfrm>
            <a:prstGeom prst="line">
              <a:avLst/>
            </a:prstGeom>
            <a:noFill/>
            <a:ln w="25400">
              <a:solidFill>
                <a:srgbClr val="66FFCC"/>
              </a:solidFill>
              <a:round/>
              <a:headEnd/>
              <a:tailEnd/>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3084" name="Rectangle 5">
              <a:extLst>
                <a:ext uri="{FF2B5EF4-FFF2-40B4-BE49-F238E27FC236}">
                  <a16:creationId xmlns:a16="http://schemas.microsoft.com/office/drawing/2014/main" id="{651A87A2-EA83-4A23-9C18-56E40BC3E0CF}"/>
                </a:ext>
              </a:extLst>
            </p:cNvPr>
            <p:cNvSpPr>
              <a:spLocks noChangeArrowheads="1"/>
            </p:cNvSpPr>
            <p:nvPr/>
          </p:nvSpPr>
          <p:spPr bwMode="auto">
            <a:xfrm>
              <a:off x="192" y="130"/>
              <a:ext cx="370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0">
                  <a:solidFill>
                    <a:srgbClr val="66FFCC"/>
                  </a:solidFill>
                  <a:latin typeface="Webdings" panose="05030102010509060703" pitchFamily="18" charset="2"/>
                  <a:ea typeface="华文行楷" panose="02010800040101010101" pitchFamily="2" charset="-122"/>
                </a:rPr>
                <a:t>理学院</a:t>
              </a:r>
              <a:r>
                <a:rPr lang="zh-CN" altLang="en-US" sz="2800" b="0">
                  <a:latin typeface="Webdings" panose="05030102010509060703" pitchFamily="18" charset="2"/>
                  <a:ea typeface="华文行楷" panose="02010800040101010101" pitchFamily="2" charset="-122"/>
                </a:rPr>
                <a:t> </a:t>
              </a:r>
              <a:r>
                <a:rPr lang="zh-CN" altLang="en-US" sz="1800" b="0">
                  <a:solidFill>
                    <a:srgbClr val="66FFCC"/>
                  </a:solidFill>
                  <a:ea typeface="黑体" panose="02010609060101010101" pitchFamily="49" charset="-122"/>
                </a:rPr>
                <a:t>大学物理教学中心</a:t>
              </a:r>
            </a:p>
          </p:txBody>
        </p:sp>
        <p:sp>
          <p:nvSpPr>
            <p:cNvPr id="3085" name="Rectangle 6">
              <a:extLst>
                <a:ext uri="{FF2B5EF4-FFF2-40B4-BE49-F238E27FC236}">
                  <a16:creationId xmlns:a16="http://schemas.microsoft.com/office/drawing/2014/main" id="{3570898E-2457-4C0F-AB73-E50E5865214E}"/>
                </a:ext>
              </a:extLst>
            </p:cNvPr>
            <p:cNvSpPr>
              <a:spLocks noChangeArrowheads="1"/>
            </p:cNvSpPr>
            <p:nvPr/>
          </p:nvSpPr>
          <p:spPr bwMode="auto">
            <a:xfrm>
              <a:off x="192" y="488"/>
              <a:ext cx="28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buFontTx/>
                <a:buNone/>
              </a:pPr>
              <a:r>
                <a:rPr lang="en-US" altLang="zh-CN" sz="1600">
                  <a:solidFill>
                    <a:srgbClr val="FFFF00"/>
                  </a:solidFill>
                  <a:latin typeface="Century Gothic" panose="020B0502020202020204" pitchFamily="34" charset="0"/>
                  <a:ea typeface="幼圆" panose="02010509060101010101" pitchFamily="49" charset="-122"/>
                </a:rPr>
                <a:t>College  of  Science</a:t>
              </a:r>
            </a:p>
          </p:txBody>
        </p:sp>
      </p:grpSp>
      <p:pic>
        <p:nvPicPr>
          <p:cNvPr id="3078" name="Picture 7" descr="标题3背景副本">
            <a:extLst>
              <a:ext uri="{FF2B5EF4-FFF2-40B4-BE49-F238E27FC236}">
                <a16:creationId xmlns:a16="http://schemas.microsoft.com/office/drawing/2014/main" id="{E0F7A649-75F8-4F96-B2A9-DD6FE28D8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09963"/>
            <a:ext cx="3886200"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33" name="AutoShape 9">
            <a:extLst>
              <a:ext uri="{FF2B5EF4-FFF2-40B4-BE49-F238E27FC236}">
                <a16:creationId xmlns:a16="http://schemas.microsoft.com/office/drawing/2014/main" id="{5868B495-2635-47DD-8D2E-2A4694A3348C}"/>
              </a:ext>
            </a:extLst>
          </p:cNvPr>
          <p:cNvSpPr>
            <a:spLocks noChangeArrowheads="1"/>
          </p:cNvSpPr>
          <p:nvPr/>
        </p:nvSpPr>
        <p:spPr bwMode="auto">
          <a:xfrm>
            <a:off x="1403350" y="2852738"/>
            <a:ext cx="7056438" cy="1223962"/>
          </a:xfrm>
          <a:prstGeom prst="roundRect">
            <a:avLst>
              <a:gd name="adj" fmla="val 28245"/>
            </a:avLst>
          </a:prstGeom>
          <a:gradFill rotWithShape="1">
            <a:gsLst>
              <a:gs pos="0">
                <a:srgbClr val="97E5C0"/>
              </a:gs>
              <a:gs pos="100000">
                <a:srgbClr val="97E5C0">
                  <a:gamma/>
                  <a:shade val="46275"/>
                  <a:invGamma/>
                </a:srgbClr>
              </a:gs>
            </a:gsLst>
            <a:path path="rect">
              <a:fillToRect l="100000" b="100000"/>
            </a:path>
          </a:gradFill>
          <a:ln w="19050">
            <a:noFill/>
            <a:round/>
            <a:headEnd/>
            <a:tailEnd/>
          </a:ln>
          <a:effectLst/>
        </p:spPr>
        <p:txBody>
          <a:bodyPr anchor="ct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080" name="Rectangle 12">
            <a:extLst>
              <a:ext uri="{FF2B5EF4-FFF2-40B4-BE49-F238E27FC236}">
                <a16:creationId xmlns:a16="http://schemas.microsoft.com/office/drawing/2014/main" id="{E2BD3365-9E89-4916-B6E4-E2F0D936827B}"/>
              </a:ext>
            </a:extLst>
          </p:cNvPr>
          <p:cNvSpPr>
            <a:spLocks noChangeArrowheads="1"/>
          </p:cNvSpPr>
          <p:nvPr/>
        </p:nvSpPr>
        <p:spPr bwMode="auto">
          <a:xfrm>
            <a:off x="2195513" y="3240088"/>
            <a:ext cx="5616575" cy="519112"/>
          </a:xfrm>
          <a:prstGeom prst="rect">
            <a:avLst/>
          </a:prstGeom>
          <a:noFill/>
          <a:ln>
            <a:noFill/>
          </a:ln>
          <a:effectLst>
            <a:outerShdw dist="1796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a:solidFill>
                  <a:srgbClr val="FF3399"/>
                </a:solidFill>
                <a:latin typeface="隶书" panose="02010509060101010101" pitchFamily="49" charset="-122"/>
                <a:ea typeface="隶书" panose="02010509060101010101" pitchFamily="49" charset="-122"/>
              </a:rPr>
              <a:t>2-3 </a:t>
            </a:r>
            <a:r>
              <a:rPr lang="zh-CN" altLang="en-US" sz="2800">
                <a:solidFill>
                  <a:srgbClr val="FF3399"/>
                </a:solidFill>
                <a:latin typeface="隶书" panose="02010509060101010101" pitchFamily="49" charset="-122"/>
                <a:ea typeface="隶书" panose="02010509060101010101" pitchFamily="49" charset="-122"/>
              </a:rPr>
              <a:t>电介质</a:t>
            </a:r>
          </a:p>
        </p:txBody>
      </p:sp>
      <p:sp>
        <p:nvSpPr>
          <p:cNvPr id="180237" name="AutoShape 13">
            <a:extLst>
              <a:ext uri="{FF2B5EF4-FFF2-40B4-BE49-F238E27FC236}">
                <a16:creationId xmlns:a16="http://schemas.microsoft.com/office/drawing/2014/main" id="{18E5104A-B785-489A-A122-AB47E60090CA}"/>
              </a:ext>
            </a:extLst>
          </p:cNvPr>
          <p:cNvSpPr>
            <a:spLocks noChangeArrowheads="1"/>
          </p:cNvSpPr>
          <p:nvPr/>
        </p:nvSpPr>
        <p:spPr bwMode="auto">
          <a:xfrm>
            <a:off x="987425" y="2586038"/>
            <a:ext cx="5240338" cy="603250"/>
          </a:xfrm>
          <a:prstGeom prst="roundRect">
            <a:avLst>
              <a:gd name="adj" fmla="val 28245"/>
            </a:avLst>
          </a:prstGeom>
          <a:gradFill rotWithShape="1">
            <a:gsLst>
              <a:gs pos="0">
                <a:srgbClr val="FFCCFF"/>
              </a:gs>
              <a:gs pos="100000">
                <a:srgbClr val="FFCCFF">
                  <a:gamma/>
                  <a:shade val="46275"/>
                  <a:invGamma/>
                </a:srgbClr>
              </a:gs>
            </a:gsLst>
            <a:path path="rect">
              <a:fillToRect l="100000" b="100000"/>
            </a:path>
          </a:gradFill>
          <a:ln w="19050">
            <a:noFill/>
            <a:round/>
            <a:headEnd/>
            <a:tailEnd/>
          </a:ln>
          <a:effectLst/>
        </p:spPr>
        <p:txBody>
          <a:bodyPr anchor="ct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3082" name="Rectangle 14">
            <a:extLst>
              <a:ext uri="{FF2B5EF4-FFF2-40B4-BE49-F238E27FC236}">
                <a16:creationId xmlns:a16="http://schemas.microsoft.com/office/drawing/2014/main" id="{2DB7898B-3E39-4E01-B532-D255F4F71E8D}"/>
              </a:ext>
            </a:extLst>
          </p:cNvPr>
          <p:cNvSpPr>
            <a:spLocks noChangeArrowheads="1"/>
          </p:cNvSpPr>
          <p:nvPr/>
        </p:nvSpPr>
        <p:spPr bwMode="auto">
          <a:xfrm>
            <a:off x="1403350" y="2665413"/>
            <a:ext cx="4752975" cy="457200"/>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chemeClr val="tx2"/>
                </a:solidFill>
                <a:ea typeface="幼圆" panose="02010509060101010101" pitchFamily="49" charset="-122"/>
              </a:rPr>
              <a:t>第二章 静电场中的导体和电介质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
            <a:extLst>
              <a:ext uri="{FF2B5EF4-FFF2-40B4-BE49-F238E27FC236}">
                <a16:creationId xmlns:a16="http://schemas.microsoft.com/office/drawing/2014/main" id="{33BE94ED-A4C9-484B-A0B2-AC0388E54575}"/>
              </a:ext>
            </a:extLst>
          </p:cNvPr>
          <p:cNvSpPr>
            <a:spLocks noGrp="1"/>
          </p:cNvSpPr>
          <p:nvPr>
            <p:ph type="dt" sz="quarter" idx="10"/>
          </p:nvPr>
        </p:nvSpPr>
        <p:spPr/>
        <p:txBody>
          <a:bodyPr/>
          <a:lstStyle/>
          <a:p>
            <a:pPr>
              <a:defRPr/>
            </a:pPr>
            <a:fld id="{10D8C8A4-D5C7-48AF-86E7-6197D9D9019A}" type="datetime8">
              <a:rPr lang="en-US"/>
              <a:pPr>
                <a:defRPr/>
              </a:pPr>
              <a:t>3/26/2020 3:29 PM</a:t>
            </a:fld>
            <a:endParaRPr lang="en-US" altLang="zh-CN"/>
          </a:p>
        </p:txBody>
      </p:sp>
      <p:sp>
        <p:nvSpPr>
          <p:cNvPr id="12291" name="灯片编号占位符 3">
            <a:extLst>
              <a:ext uri="{FF2B5EF4-FFF2-40B4-BE49-F238E27FC236}">
                <a16:creationId xmlns:a16="http://schemas.microsoft.com/office/drawing/2014/main" id="{C5183A66-0D9A-49E3-84B8-A5BC41892AC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D49633B-D3FB-4565-B20D-56B039E52E77}" type="slidenum">
              <a:rPr lang="en-US" altLang="zh-CN" sz="1400"/>
              <a:pPr>
                <a:spcBef>
                  <a:spcPct val="0"/>
                </a:spcBef>
                <a:buFontTx/>
                <a:buNone/>
              </a:pPr>
              <a:t>10</a:t>
            </a:fld>
            <a:endParaRPr lang="en-US" altLang="zh-CN" sz="1400"/>
          </a:p>
        </p:txBody>
      </p:sp>
      <p:sp>
        <p:nvSpPr>
          <p:cNvPr id="78851" name="Text Box 3">
            <a:extLst>
              <a:ext uri="{FF2B5EF4-FFF2-40B4-BE49-F238E27FC236}">
                <a16:creationId xmlns:a16="http://schemas.microsoft.com/office/drawing/2014/main" id="{DADC8C07-CDB9-42EB-957A-1CAEAFB66783}"/>
              </a:ext>
            </a:extLst>
          </p:cNvPr>
          <p:cNvSpPr txBox="1">
            <a:spLocks noChangeArrowheads="1"/>
          </p:cNvSpPr>
          <p:nvPr/>
        </p:nvSpPr>
        <p:spPr bwMode="auto">
          <a:xfrm>
            <a:off x="457200" y="1346200"/>
            <a:ext cx="8458200" cy="2227263"/>
          </a:xfrm>
          <a:prstGeom prst="rect">
            <a:avLst/>
          </a:prstGeom>
          <a:noFill/>
          <a:ln w="19050">
            <a:noFill/>
            <a:miter lim="800000"/>
            <a:headEnd type="none" w="sm" len="lg"/>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        </a:t>
            </a:r>
            <a:r>
              <a:rPr kumimoji="0" lang="zh-CN" altLang="en-US">
                <a:effectLst>
                  <a:outerShdw blurRad="38100" dist="38100" dir="2700000" algn="tl">
                    <a:srgbClr val="000000"/>
                  </a:outerShdw>
                </a:effectLst>
              </a:rPr>
              <a:t>在强电场中，电介质分子被电离形成带电离子，电介质的绝缘性被破坏，称为</a:t>
            </a:r>
            <a:r>
              <a:rPr kumimoji="0" lang="zh-CN" altLang="en-US">
                <a:solidFill>
                  <a:srgbClr val="00FF00"/>
                </a:solidFill>
                <a:effectLst>
                  <a:outerShdw blurRad="38100" dist="38100" dir="2700000" algn="tl">
                    <a:srgbClr val="000000"/>
                  </a:outerShdw>
                </a:effectLst>
              </a:rPr>
              <a:t>电介质的击穿</a:t>
            </a:r>
            <a:r>
              <a:rPr kumimoji="0" lang="en-US" altLang="zh-CN">
                <a:solidFill>
                  <a:srgbClr val="99FF99"/>
                </a:solidFill>
                <a:effectLst>
                  <a:outerShdw blurRad="38100" dist="38100" dir="2700000" algn="tl">
                    <a:srgbClr val="000000"/>
                  </a:outerShdw>
                </a:effectLst>
              </a:rPr>
              <a:t>(</a:t>
            </a:r>
            <a:r>
              <a:rPr kumimoji="0" lang="en-US" altLang="zh-CN" i="1">
                <a:solidFill>
                  <a:srgbClr val="99FF99"/>
                </a:solidFill>
                <a:effectLst>
                  <a:outerShdw blurRad="38100" dist="38100" dir="2700000" algn="tl">
                    <a:srgbClr val="000000"/>
                  </a:outerShdw>
                </a:effectLst>
              </a:rPr>
              <a:t>break-down</a:t>
            </a:r>
            <a:r>
              <a:rPr kumimoji="0" lang="en-US" altLang="zh-CN">
                <a:solidFill>
                  <a:srgbClr val="99FF99"/>
                </a:solidFill>
                <a:effectLst>
                  <a:outerShdw blurRad="38100" dist="38100" dir="2700000" algn="tl">
                    <a:srgbClr val="000000"/>
                  </a:outerShdw>
                </a:effectLst>
              </a:rPr>
              <a:t>)</a:t>
            </a:r>
            <a:r>
              <a:rPr kumimoji="0" lang="zh-CN" altLang="en-US">
                <a:effectLst>
                  <a:outerShdw blurRad="38100" dist="38100" dir="2700000" algn="tl">
                    <a:srgbClr val="000000"/>
                  </a:outerShdw>
                </a:effectLst>
              </a:rPr>
              <a:t>，电介质材料所能承受的最大场强称为</a:t>
            </a:r>
            <a:r>
              <a:rPr kumimoji="0" lang="zh-CN" altLang="en-US">
                <a:solidFill>
                  <a:srgbClr val="FF0066"/>
                </a:solidFill>
                <a:effectLst>
                  <a:outerShdw blurRad="38100" dist="38100" dir="2700000" algn="tl">
                    <a:srgbClr val="000000"/>
                  </a:outerShdw>
                </a:effectLst>
              </a:rPr>
              <a:t>击穿场强</a:t>
            </a:r>
            <a:r>
              <a:rPr kumimoji="0" lang="en-US" altLang="zh-CN">
                <a:solidFill>
                  <a:srgbClr val="99FF99"/>
                </a:solidFill>
                <a:effectLst>
                  <a:outerShdw blurRad="38100" dist="38100" dir="2700000" algn="tl">
                    <a:srgbClr val="000000"/>
                  </a:outerShdw>
                </a:effectLst>
              </a:rPr>
              <a:t>(</a:t>
            </a:r>
            <a:r>
              <a:rPr kumimoji="0" lang="en-US" altLang="zh-CN" i="1">
                <a:solidFill>
                  <a:srgbClr val="99FF99"/>
                </a:solidFill>
                <a:effectLst>
                  <a:outerShdw blurRad="38100" dist="38100" dir="2700000" algn="tl">
                    <a:srgbClr val="000000"/>
                  </a:outerShdw>
                </a:effectLst>
              </a:rPr>
              <a:t>breakdown field strength</a:t>
            </a:r>
            <a:r>
              <a:rPr kumimoji="0" lang="en-US" altLang="zh-CN">
                <a:solidFill>
                  <a:srgbClr val="99FF99"/>
                </a:solidFill>
                <a:effectLst>
                  <a:outerShdw blurRad="38100" dist="38100" dir="2700000" algn="tl">
                    <a:srgbClr val="000000"/>
                  </a:outerShdw>
                </a:effectLst>
              </a:rPr>
              <a:t>)</a:t>
            </a:r>
            <a:r>
              <a:rPr kumimoji="0" lang="zh-CN" altLang="en-US">
                <a:effectLst>
                  <a:outerShdw blurRad="38100" dist="38100" dir="2700000" algn="tl">
                    <a:srgbClr val="000000"/>
                  </a:outerShdw>
                </a:effectLst>
              </a:rPr>
              <a:t>或</a:t>
            </a:r>
            <a:r>
              <a:rPr kumimoji="0" lang="zh-CN" altLang="en-US">
                <a:solidFill>
                  <a:srgbClr val="FF0066"/>
                </a:solidFill>
                <a:effectLst>
                  <a:outerShdw blurRad="38100" dist="38100" dir="2700000" algn="tl">
                    <a:srgbClr val="000000"/>
                  </a:outerShdw>
                </a:effectLst>
              </a:rPr>
              <a:t>介电强度</a:t>
            </a:r>
            <a:r>
              <a:rPr kumimoji="0" lang="en-US" altLang="zh-CN">
                <a:solidFill>
                  <a:srgbClr val="99FF99"/>
                </a:solidFill>
                <a:effectLst>
                  <a:outerShdw blurRad="38100" dist="38100" dir="2700000" algn="tl">
                    <a:srgbClr val="000000"/>
                  </a:outerShdw>
                </a:effectLst>
              </a:rPr>
              <a:t>(</a:t>
            </a:r>
            <a:r>
              <a:rPr kumimoji="0" lang="en-US" altLang="zh-CN" i="1">
                <a:solidFill>
                  <a:srgbClr val="99FF99"/>
                </a:solidFill>
                <a:effectLst>
                  <a:outerShdw blurRad="38100" dist="38100" dir="2700000" algn="tl">
                    <a:srgbClr val="000000"/>
                  </a:outerShdw>
                </a:effectLst>
              </a:rPr>
              <a:t>dielectric strength</a:t>
            </a:r>
            <a:r>
              <a:rPr kumimoji="0" lang="en-US" altLang="zh-CN">
                <a:solidFill>
                  <a:srgbClr val="99FF99"/>
                </a:solidFill>
                <a:effectLst>
                  <a:outerShdw blurRad="38100" dist="38100" dir="2700000" algn="tl">
                    <a:srgbClr val="000000"/>
                  </a:outerShdw>
                </a:effectLst>
              </a:rPr>
              <a:t>)</a:t>
            </a:r>
            <a:r>
              <a:rPr kumimoji="0" lang="zh-CN" altLang="en-US">
                <a:effectLst>
                  <a:outerShdw blurRad="38100" dist="38100" dir="2700000" algn="tl">
                    <a:srgbClr val="000000"/>
                  </a:outerShdw>
                </a:effectLst>
              </a:rPr>
              <a:t>。</a:t>
            </a:r>
          </a:p>
        </p:txBody>
      </p:sp>
      <p:grpSp>
        <p:nvGrpSpPr>
          <p:cNvPr id="2" name="Group 4">
            <a:extLst>
              <a:ext uri="{FF2B5EF4-FFF2-40B4-BE49-F238E27FC236}">
                <a16:creationId xmlns:a16="http://schemas.microsoft.com/office/drawing/2014/main" id="{D28BF13A-84C0-4E32-B84A-31D32E47ABD9}"/>
              </a:ext>
            </a:extLst>
          </p:cNvPr>
          <p:cNvGrpSpPr>
            <a:grpSpLocks/>
          </p:cNvGrpSpPr>
          <p:nvPr/>
        </p:nvGrpSpPr>
        <p:grpSpPr bwMode="auto">
          <a:xfrm>
            <a:off x="457200" y="3733800"/>
            <a:ext cx="8382000" cy="2590800"/>
            <a:chOff x="288" y="2352"/>
            <a:chExt cx="5280" cy="1632"/>
          </a:xfrm>
        </p:grpSpPr>
        <p:grpSp>
          <p:nvGrpSpPr>
            <p:cNvPr id="12297" name="Group 5">
              <a:extLst>
                <a:ext uri="{FF2B5EF4-FFF2-40B4-BE49-F238E27FC236}">
                  <a16:creationId xmlns:a16="http://schemas.microsoft.com/office/drawing/2014/main" id="{6ABBE9FD-1BAD-48D1-AC0E-33F4088FE986}"/>
                </a:ext>
              </a:extLst>
            </p:cNvPr>
            <p:cNvGrpSpPr>
              <a:grpSpLocks/>
            </p:cNvGrpSpPr>
            <p:nvPr/>
          </p:nvGrpSpPr>
          <p:grpSpPr bwMode="auto">
            <a:xfrm>
              <a:off x="384" y="2400"/>
              <a:ext cx="5184" cy="1536"/>
              <a:chOff x="384" y="2400"/>
              <a:chExt cx="5184" cy="1536"/>
            </a:xfrm>
          </p:grpSpPr>
          <p:sp>
            <p:nvSpPr>
              <p:cNvPr id="78854" name="Text Box 6">
                <a:extLst>
                  <a:ext uri="{FF2B5EF4-FFF2-40B4-BE49-F238E27FC236}">
                    <a16:creationId xmlns:a16="http://schemas.microsoft.com/office/drawing/2014/main" id="{AA36637B-46F3-4839-95A3-58BF224E8E05}"/>
                  </a:ext>
                </a:extLst>
              </p:cNvPr>
              <p:cNvSpPr txBox="1">
                <a:spLocks noChangeArrowheads="1"/>
              </p:cNvSpPr>
              <p:nvPr/>
            </p:nvSpPr>
            <p:spPr bwMode="auto">
              <a:xfrm>
                <a:off x="384" y="2400"/>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solidFill>
                      <a:srgbClr val="99FF99"/>
                    </a:solidFill>
                    <a:effectLst>
                      <a:outerShdw blurRad="38100" dist="38100" dir="2700000" algn="tl">
                        <a:srgbClr val="000000"/>
                      </a:outerShdw>
                    </a:effectLst>
                  </a:rPr>
                  <a:t>电介质                    相对电容率</a:t>
                </a:r>
                <a:r>
                  <a:rPr kumimoji="0" lang="zh-CN" altLang="en-US" sz="2000">
                    <a:solidFill>
                      <a:srgbClr val="99FF99"/>
                    </a:solidFill>
                    <a:effectLst>
                      <a:outerShdw blurRad="38100" dist="38100" dir="2700000" algn="tl">
                        <a:srgbClr val="000000"/>
                      </a:outerShdw>
                    </a:effectLst>
                    <a:sym typeface="Symbol" pitchFamily="18" charset="2"/>
                  </a:rPr>
                  <a:t></a:t>
                </a:r>
                <a:r>
                  <a:rPr kumimoji="0" lang="en-US" altLang="zh-CN" sz="2000" i="1" baseline="-25000">
                    <a:solidFill>
                      <a:srgbClr val="99FF99"/>
                    </a:solidFill>
                    <a:effectLst>
                      <a:outerShdw blurRad="38100" dist="38100" dir="2700000" algn="tl">
                        <a:srgbClr val="000000"/>
                      </a:outerShdw>
                    </a:effectLst>
                    <a:sym typeface="Symbol" pitchFamily="18" charset="2"/>
                  </a:rPr>
                  <a:t>r</a:t>
                </a:r>
                <a:r>
                  <a:rPr kumimoji="0" lang="en-US" altLang="zh-CN" sz="2000">
                    <a:solidFill>
                      <a:srgbClr val="99FF99"/>
                    </a:solidFill>
                    <a:effectLst>
                      <a:outerShdw blurRad="38100" dist="38100" dir="2700000" algn="tl">
                        <a:srgbClr val="000000"/>
                      </a:outerShdw>
                    </a:effectLst>
                  </a:rPr>
                  <a:t>                    </a:t>
                </a:r>
                <a:r>
                  <a:rPr kumimoji="0" lang="zh-CN" altLang="en-US" sz="2000">
                    <a:solidFill>
                      <a:srgbClr val="99FF99"/>
                    </a:solidFill>
                    <a:effectLst>
                      <a:outerShdw blurRad="38100" dist="38100" dir="2700000" algn="tl">
                        <a:srgbClr val="000000"/>
                      </a:outerShdw>
                    </a:effectLst>
                  </a:rPr>
                  <a:t>击穿场强</a:t>
                </a:r>
                <a:r>
                  <a:rPr kumimoji="0" lang="en-US" altLang="zh-CN" sz="2000">
                    <a:solidFill>
                      <a:srgbClr val="99FF99"/>
                    </a:solidFill>
                    <a:effectLst>
                      <a:outerShdw blurRad="38100" dist="38100" dir="2700000" algn="tl">
                        <a:srgbClr val="000000"/>
                      </a:outerShdw>
                    </a:effectLst>
                  </a:rPr>
                  <a:t>/(kV</a:t>
                </a:r>
                <a:r>
                  <a:rPr kumimoji="0" lang="en-US" altLang="zh-CN" sz="2000">
                    <a:solidFill>
                      <a:srgbClr val="99FF99"/>
                    </a:solidFill>
                    <a:effectLst>
                      <a:outerShdw blurRad="38100" dist="38100" dir="2700000" algn="tl">
                        <a:srgbClr val="000000"/>
                      </a:outerShdw>
                    </a:effectLst>
                    <a:ea typeface="宋体" pitchFamily="2" charset="-122"/>
                    <a:cs typeface="Times New Roman" pitchFamily="18" charset="0"/>
                  </a:rPr>
                  <a:t>•mm</a:t>
                </a:r>
                <a:r>
                  <a:rPr kumimoji="0" lang="en-US" altLang="zh-CN" sz="2000" baseline="30000">
                    <a:solidFill>
                      <a:srgbClr val="99FF99"/>
                    </a:solidFill>
                    <a:effectLst>
                      <a:outerShdw blurRad="38100" dist="38100" dir="2700000" algn="tl">
                        <a:srgbClr val="000000"/>
                      </a:outerShdw>
                    </a:effectLst>
                    <a:ea typeface="宋体" pitchFamily="2" charset="-122"/>
                    <a:cs typeface="Times New Roman" pitchFamily="18" charset="0"/>
                  </a:rPr>
                  <a:t>-1</a:t>
                </a:r>
                <a:r>
                  <a:rPr kumimoji="0" lang="en-US" altLang="zh-CN" sz="2000">
                    <a:solidFill>
                      <a:srgbClr val="99FF99"/>
                    </a:solidFill>
                    <a:effectLst>
                      <a:outerShdw blurRad="38100" dist="38100" dir="2700000" algn="tl">
                        <a:srgbClr val="000000"/>
                      </a:outerShdw>
                    </a:effectLst>
                    <a:ea typeface="宋体" pitchFamily="2" charset="-122"/>
                    <a:cs typeface="Times New Roman" pitchFamily="18" charset="0"/>
                  </a:rPr>
                  <a:t>)</a:t>
                </a:r>
                <a:endParaRPr kumimoji="0" lang="en-US" altLang="zh-CN" sz="2000">
                  <a:solidFill>
                    <a:srgbClr val="99FF99"/>
                  </a:solidFill>
                  <a:effectLst>
                    <a:outerShdw blurRad="38100" dist="38100" dir="2700000" algn="tl">
                      <a:srgbClr val="000000"/>
                    </a:outerShdw>
                  </a:effectLst>
                </a:endParaRPr>
              </a:p>
            </p:txBody>
          </p:sp>
          <p:sp>
            <p:nvSpPr>
              <p:cNvPr id="78855" name="Text Box 7">
                <a:extLst>
                  <a:ext uri="{FF2B5EF4-FFF2-40B4-BE49-F238E27FC236}">
                    <a16:creationId xmlns:a16="http://schemas.microsoft.com/office/drawing/2014/main" id="{14FD3BD9-E15D-4861-A983-A6ABF5BFCEBD}"/>
                  </a:ext>
                </a:extLst>
              </p:cNvPr>
              <p:cNvSpPr txBox="1">
                <a:spLocks noChangeArrowheads="1"/>
              </p:cNvSpPr>
              <p:nvPr/>
            </p:nvSpPr>
            <p:spPr bwMode="auto">
              <a:xfrm>
                <a:off x="384" y="2678"/>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空气</a:t>
                </a:r>
                <a:r>
                  <a:rPr kumimoji="0" lang="en-US" altLang="zh-CN" sz="2000">
                    <a:effectLst>
                      <a:outerShdw blurRad="38100" dist="38100" dir="2700000" algn="tl">
                        <a:srgbClr val="000000"/>
                      </a:outerShdw>
                    </a:effectLst>
                  </a:rPr>
                  <a:t>(0</a:t>
                </a:r>
                <a:r>
                  <a:rPr kumimoji="0" lang="en-US" altLang="zh-CN" sz="2000">
                    <a:effectLst>
                      <a:outerShdw blurRad="38100" dist="38100" dir="2700000" algn="tl">
                        <a:srgbClr val="000000"/>
                      </a:outerShdw>
                    </a:effectLst>
                    <a:ea typeface="楷体_GB2312" pitchFamily="49" charset="-122"/>
                  </a:rPr>
                  <a:t>℃,100k</a:t>
                </a:r>
                <a:r>
                  <a:rPr kumimoji="0" lang="en-US" altLang="zh-CN" sz="2000" i="1">
                    <a:effectLst>
                      <a:outerShdw blurRad="38100" dist="38100" dir="2700000" algn="tl">
                        <a:srgbClr val="000000"/>
                      </a:outerShdw>
                    </a:effectLst>
                    <a:ea typeface="楷体_GB2312" pitchFamily="49" charset="-122"/>
                  </a:rPr>
                  <a:t>Pa</a:t>
                </a:r>
                <a:r>
                  <a:rPr kumimoji="0" lang="en-US" altLang="zh-CN" sz="2000">
                    <a:effectLst>
                      <a:outerShdw blurRad="38100" dist="38100" dir="2700000" algn="tl">
                        <a:srgbClr val="000000"/>
                      </a:outerShdw>
                    </a:effectLst>
                    <a:ea typeface="楷体_GB2312" pitchFamily="49" charset="-122"/>
                  </a:rPr>
                  <a:t>)              1.00054                                         3</a:t>
                </a:r>
                <a:endParaRPr kumimoji="0" lang="en-US" altLang="zh-CN" sz="2000">
                  <a:effectLst>
                    <a:outerShdw blurRad="38100" dist="38100" dir="2700000" algn="tl">
                      <a:srgbClr val="000000"/>
                    </a:outerShdw>
                  </a:effectLst>
                </a:endParaRPr>
              </a:p>
            </p:txBody>
          </p:sp>
          <p:sp>
            <p:nvSpPr>
              <p:cNvPr id="78856" name="Text Box 8">
                <a:extLst>
                  <a:ext uri="{FF2B5EF4-FFF2-40B4-BE49-F238E27FC236}">
                    <a16:creationId xmlns:a16="http://schemas.microsoft.com/office/drawing/2014/main" id="{4D75EA01-AB3D-4205-BD85-12C17CAFAF41}"/>
                  </a:ext>
                </a:extLst>
              </p:cNvPr>
              <p:cNvSpPr txBox="1">
                <a:spLocks noChangeArrowheads="1"/>
              </p:cNvSpPr>
              <p:nvPr/>
            </p:nvSpPr>
            <p:spPr bwMode="auto">
              <a:xfrm>
                <a:off x="384" y="2870"/>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变压器油</a:t>
                </a:r>
                <a:r>
                  <a:rPr kumimoji="0" lang="zh-CN" altLang="en-US" sz="2000">
                    <a:effectLst>
                      <a:outerShdw blurRad="38100" dist="38100" dir="2700000" algn="tl">
                        <a:srgbClr val="000000"/>
                      </a:outerShdw>
                    </a:effectLst>
                    <a:ea typeface="楷体_GB2312" pitchFamily="49" charset="-122"/>
                  </a:rPr>
                  <a:t>                         </a:t>
                </a:r>
                <a:r>
                  <a:rPr kumimoji="0" lang="en-US" altLang="zh-CN" sz="2000">
                    <a:effectLst>
                      <a:outerShdw blurRad="38100" dist="38100" dir="2700000" algn="tl">
                        <a:srgbClr val="000000"/>
                      </a:outerShdw>
                    </a:effectLst>
                    <a:ea typeface="楷体_GB2312" pitchFamily="49" charset="-122"/>
                  </a:rPr>
                  <a:t>4.5                                               14</a:t>
                </a:r>
                <a:endParaRPr kumimoji="0" lang="en-US" altLang="zh-CN" sz="2000">
                  <a:effectLst>
                    <a:outerShdw blurRad="38100" dist="38100" dir="2700000" algn="tl">
                      <a:srgbClr val="000000"/>
                    </a:outerShdw>
                  </a:effectLst>
                </a:endParaRPr>
              </a:p>
            </p:txBody>
          </p:sp>
          <p:sp>
            <p:nvSpPr>
              <p:cNvPr id="78857" name="Text Box 9">
                <a:extLst>
                  <a:ext uri="{FF2B5EF4-FFF2-40B4-BE49-F238E27FC236}">
                    <a16:creationId xmlns:a16="http://schemas.microsoft.com/office/drawing/2014/main" id="{7F28373F-EBC9-4071-AD85-69B96D1887DF}"/>
                  </a:ext>
                </a:extLst>
              </p:cNvPr>
              <p:cNvSpPr txBox="1">
                <a:spLocks noChangeArrowheads="1"/>
              </p:cNvSpPr>
              <p:nvPr/>
            </p:nvSpPr>
            <p:spPr bwMode="auto">
              <a:xfrm>
                <a:off x="384" y="3110"/>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聚四氟乙烯</a:t>
                </a:r>
                <a:r>
                  <a:rPr kumimoji="0" lang="zh-CN" altLang="en-US" sz="2000">
                    <a:effectLst>
                      <a:outerShdw blurRad="38100" dist="38100" dir="2700000" algn="tl">
                        <a:srgbClr val="000000"/>
                      </a:outerShdw>
                    </a:effectLst>
                    <a:ea typeface="楷体_GB2312" pitchFamily="49" charset="-122"/>
                  </a:rPr>
                  <a:t>                       </a:t>
                </a:r>
                <a:r>
                  <a:rPr kumimoji="0" lang="en-US" altLang="zh-CN" sz="2000">
                    <a:effectLst>
                      <a:outerShdw blurRad="38100" dist="38100" dir="2700000" algn="tl">
                        <a:srgbClr val="000000"/>
                      </a:outerShdw>
                    </a:effectLst>
                    <a:ea typeface="楷体_GB2312" pitchFamily="49" charset="-122"/>
                  </a:rPr>
                  <a:t>2.0                                               35</a:t>
                </a:r>
                <a:endParaRPr kumimoji="0" lang="en-US" altLang="zh-CN" sz="2000">
                  <a:effectLst>
                    <a:outerShdw blurRad="38100" dist="38100" dir="2700000" algn="tl">
                      <a:srgbClr val="000000"/>
                    </a:outerShdw>
                  </a:effectLst>
                </a:endParaRPr>
              </a:p>
            </p:txBody>
          </p:sp>
          <p:sp>
            <p:nvSpPr>
              <p:cNvPr id="78858" name="Text Box 10">
                <a:extLst>
                  <a:ext uri="{FF2B5EF4-FFF2-40B4-BE49-F238E27FC236}">
                    <a16:creationId xmlns:a16="http://schemas.microsoft.com/office/drawing/2014/main" id="{309EB9F3-4682-4F2E-9065-21C4EDFA9772}"/>
                  </a:ext>
                </a:extLst>
              </p:cNvPr>
              <p:cNvSpPr txBox="1">
                <a:spLocks noChangeArrowheads="1"/>
              </p:cNvSpPr>
              <p:nvPr/>
            </p:nvSpPr>
            <p:spPr bwMode="auto">
              <a:xfrm>
                <a:off x="384" y="3318"/>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纸</a:t>
                </a:r>
                <a:r>
                  <a:rPr kumimoji="0" lang="zh-CN" altLang="en-US" sz="2000">
                    <a:effectLst>
                      <a:outerShdw blurRad="38100" dist="38100" dir="2700000" algn="tl">
                        <a:srgbClr val="000000"/>
                      </a:outerShdw>
                    </a:effectLst>
                    <a:ea typeface="楷体_GB2312" pitchFamily="49" charset="-122"/>
                  </a:rPr>
                  <a:t>                               </a:t>
                </a:r>
                <a:r>
                  <a:rPr kumimoji="0" lang="en-US" altLang="zh-CN" sz="2000">
                    <a:effectLst>
                      <a:outerShdw blurRad="38100" dist="38100" dir="2700000" algn="tl">
                        <a:srgbClr val="000000"/>
                      </a:outerShdw>
                    </a:effectLst>
                    <a:ea typeface="楷体_GB2312" pitchFamily="49" charset="-122"/>
                  </a:rPr>
                  <a:t>3.5                                               16 </a:t>
                </a:r>
                <a:endParaRPr kumimoji="0" lang="en-US" altLang="zh-CN" sz="2000">
                  <a:effectLst>
                    <a:outerShdw blurRad="38100" dist="38100" dir="2700000" algn="tl">
                      <a:srgbClr val="000000"/>
                    </a:outerShdw>
                  </a:effectLst>
                </a:endParaRPr>
              </a:p>
            </p:txBody>
          </p:sp>
          <p:sp>
            <p:nvSpPr>
              <p:cNvPr id="78859" name="Text Box 11">
                <a:extLst>
                  <a:ext uri="{FF2B5EF4-FFF2-40B4-BE49-F238E27FC236}">
                    <a16:creationId xmlns:a16="http://schemas.microsoft.com/office/drawing/2014/main" id="{559D0E33-E72E-47AD-A2D2-3EE3620632D8}"/>
                  </a:ext>
                </a:extLst>
              </p:cNvPr>
              <p:cNvSpPr txBox="1">
                <a:spLocks noChangeArrowheads="1"/>
              </p:cNvSpPr>
              <p:nvPr/>
            </p:nvSpPr>
            <p:spPr bwMode="auto">
              <a:xfrm>
                <a:off x="432" y="3504"/>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云母</a:t>
                </a:r>
                <a:r>
                  <a:rPr kumimoji="0" lang="zh-CN" altLang="en-US" sz="2000">
                    <a:effectLst>
                      <a:outerShdw blurRad="38100" dist="38100" dir="2700000" algn="tl">
                        <a:srgbClr val="000000"/>
                      </a:outerShdw>
                    </a:effectLst>
                    <a:ea typeface="楷体_GB2312" pitchFamily="49" charset="-122"/>
                  </a:rPr>
                  <a:t>                            </a:t>
                </a:r>
                <a:r>
                  <a:rPr kumimoji="0" lang="en-US" altLang="zh-CN" sz="2000">
                    <a:effectLst>
                      <a:outerShdw blurRad="38100" dist="38100" dir="2700000" algn="tl">
                        <a:srgbClr val="000000"/>
                      </a:outerShdw>
                    </a:effectLst>
                    <a:ea typeface="楷体_GB2312" pitchFamily="49" charset="-122"/>
                  </a:rPr>
                  <a:t>3.7~7.5                                     80~200</a:t>
                </a:r>
                <a:endParaRPr kumimoji="0" lang="en-US" altLang="zh-CN" sz="2000">
                  <a:effectLst>
                    <a:outerShdw blurRad="38100" dist="38100" dir="2700000" algn="tl">
                      <a:srgbClr val="000000"/>
                    </a:outerShdw>
                  </a:effectLst>
                </a:endParaRPr>
              </a:p>
            </p:txBody>
          </p:sp>
          <p:sp>
            <p:nvSpPr>
              <p:cNvPr id="78860" name="Text Box 12">
                <a:extLst>
                  <a:ext uri="{FF2B5EF4-FFF2-40B4-BE49-F238E27FC236}">
                    <a16:creationId xmlns:a16="http://schemas.microsoft.com/office/drawing/2014/main" id="{2FBC4708-7AA3-42A7-91AB-99AADEAE45D9}"/>
                  </a:ext>
                </a:extLst>
              </p:cNvPr>
              <p:cNvSpPr txBox="1">
                <a:spLocks noChangeArrowheads="1"/>
              </p:cNvSpPr>
              <p:nvPr/>
            </p:nvSpPr>
            <p:spPr bwMode="auto">
              <a:xfrm>
                <a:off x="384" y="3686"/>
                <a:ext cx="5136" cy="250"/>
              </a:xfrm>
              <a:prstGeom prst="rect">
                <a:avLst/>
              </a:prstGeom>
              <a:noFill/>
              <a:ln w="19050">
                <a:noFill/>
                <a:miter lim="800000"/>
                <a:headEnd type="none" w="sm" len="lg"/>
                <a:tailEnd type="none" w="sm" len="lg"/>
              </a:ln>
              <a:effectLst/>
            </p:spPr>
            <p:txBody>
              <a:bodyPr>
                <a:spAutoFit/>
              </a:bodyPr>
              <a:lstStyle/>
              <a:p>
                <a:pPr eaLnBrk="1" hangingPunct="1">
                  <a:spcBef>
                    <a:spcPct val="50000"/>
                  </a:spcBef>
                  <a:defRPr/>
                </a:pPr>
                <a:r>
                  <a:rPr kumimoji="0" lang="en-US" altLang="zh-CN" sz="2000">
                    <a:effectLst>
                      <a:outerShdw blurRad="38100" dist="38100" dir="2700000" algn="tl">
                        <a:srgbClr val="000000"/>
                      </a:outerShdw>
                    </a:effectLst>
                  </a:rPr>
                  <a:t>          </a:t>
                </a:r>
                <a:r>
                  <a:rPr kumimoji="0" lang="zh-CN" altLang="en-US" sz="2000">
                    <a:effectLst>
                      <a:outerShdw blurRad="38100" dist="38100" dir="2700000" algn="tl">
                        <a:srgbClr val="000000"/>
                      </a:outerShdw>
                    </a:effectLst>
                  </a:rPr>
                  <a:t>玻璃</a:t>
                </a:r>
                <a:r>
                  <a:rPr kumimoji="0" lang="zh-CN" altLang="en-US" sz="2000">
                    <a:effectLst>
                      <a:outerShdw blurRad="38100" dist="38100" dir="2700000" algn="tl">
                        <a:srgbClr val="000000"/>
                      </a:outerShdw>
                    </a:effectLst>
                    <a:ea typeface="楷体_GB2312" pitchFamily="49" charset="-122"/>
                  </a:rPr>
                  <a:t>                            </a:t>
                </a:r>
                <a:r>
                  <a:rPr kumimoji="0" lang="en-US" altLang="zh-CN" sz="2000">
                    <a:effectLst>
                      <a:outerShdw blurRad="38100" dist="38100" dir="2700000" algn="tl">
                        <a:srgbClr val="000000"/>
                      </a:outerShdw>
                    </a:effectLst>
                    <a:ea typeface="楷体_GB2312" pitchFamily="49" charset="-122"/>
                  </a:rPr>
                  <a:t>5~10                                          10~25   </a:t>
                </a:r>
                <a:endParaRPr kumimoji="0" lang="en-US" altLang="zh-CN" sz="2000">
                  <a:effectLst>
                    <a:outerShdw blurRad="38100" dist="38100" dir="2700000" algn="tl">
                      <a:srgbClr val="000000"/>
                    </a:outerShdw>
                  </a:effectLst>
                </a:endParaRPr>
              </a:p>
            </p:txBody>
          </p:sp>
        </p:grpSp>
        <p:sp>
          <p:nvSpPr>
            <p:cNvPr id="78861" name="Rectangle 13">
              <a:extLst>
                <a:ext uri="{FF2B5EF4-FFF2-40B4-BE49-F238E27FC236}">
                  <a16:creationId xmlns:a16="http://schemas.microsoft.com/office/drawing/2014/main" id="{CDE6E21E-8ED6-42B9-86D3-F181117762C2}"/>
                </a:ext>
              </a:extLst>
            </p:cNvPr>
            <p:cNvSpPr>
              <a:spLocks noChangeArrowheads="1"/>
            </p:cNvSpPr>
            <p:nvPr/>
          </p:nvSpPr>
          <p:spPr bwMode="auto">
            <a:xfrm>
              <a:off x="288" y="2352"/>
              <a:ext cx="5280" cy="1632"/>
            </a:xfrm>
            <a:prstGeom prst="rect">
              <a:avLst/>
            </a:prstGeom>
            <a:noFill/>
            <a:ln w="19050">
              <a:solidFill>
                <a:schemeClr val="tx1"/>
              </a:solidFill>
              <a:miter lim="800000"/>
              <a:headEnd type="non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78862" name="Line 14">
              <a:extLst>
                <a:ext uri="{FF2B5EF4-FFF2-40B4-BE49-F238E27FC236}">
                  <a16:creationId xmlns:a16="http://schemas.microsoft.com/office/drawing/2014/main" id="{FC4A9279-DF72-4AFF-8664-AF411BD217C0}"/>
                </a:ext>
              </a:extLst>
            </p:cNvPr>
            <p:cNvSpPr>
              <a:spLocks noChangeShapeType="1"/>
            </p:cNvSpPr>
            <p:nvPr/>
          </p:nvSpPr>
          <p:spPr bwMode="auto">
            <a:xfrm flipV="1">
              <a:off x="288" y="2664"/>
              <a:ext cx="5280" cy="0"/>
            </a:xfrm>
            <a:prstGeom prst="line">
              <a:avLst/>
            </a:prstGeom>
            <a:noFill/>
            <a:ln w="19050">
              <a:solidFill>
                <a:schemeClr val="tx1"/>
              </a:solidFill>
              <a:round/>
              <a:headEnd type="non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12294" name="Group 16">
            <a:extLst>
              <a:ext uri="{FF2B5EF4-FFF2-40B4-BE49-F238E27FC236}">
                <a16:creationId xmlns:a16="http://schemas.microsoft.com/office/drawing/2014/main" id="{74F91754-097C-42F6-8C87-32BB1BC2DF62}"/>
              </a:ext>
            </a:extLst>
          </p:cNvPr>
          <p:cNvGrpSpPr>
            <a:grpSpLocks/>
          </p:cNvGrpSpPr>
          <p:nvPr/>
        </p:nvGrpSpPr>
        <p:grpSpPr bwMode="auto">
          <a:xfrm>
            <a:off x="0" y="303213"/>
            <a:ext cx="5715000" cy="1068387"/>
            <a:chOff x="0" y="191"/>
            <a:chExt cx="3600" cy="673"/>
          </a:xfrm>
        </p:grpSpPr>
        <p:pic>
          <p:nvPicPr>
            <p:cNvPr id="12295" name="Picture 17" descr="bar_1">
              <a:extLst>
                <a:ext uri="{FF2B5EF4-FFF2-40B4-BE49-F238E27FC236}">
                  <a16:creationId xmlns:a16="http://schemas.microsoft.com/office/drawing/2014/main" id="{1BD2907B-755E-4599-A327-EF4C7AC32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18">
              <a:extLst>
                <a:ext uri="{FF2B5EF4-FFF2-40B4-BE49-F238E27FC236}">
                  <a16:creationId xmlns:a16="http://schemas.microsoft.com/office/drawing/2014/main" id="{9EEE35AC-5D48-491D-8CAF-C15F6367B2E7}"/>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幼圆" panose="02010509060101010101" pitchFamily="49" charset="-122"/>
                </a:rPr>
                <a:t>2-3-2</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电介质的极化</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blinds(horizontal)">
                                      <p:cBhvr>
                                        <p:cTn id="7" dur="500"/>
                                        <p:tgtEl>
                                          <p:spTgt spid="78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a:extLst>
              <a:ext uri="{FF2B5EF4-FFF2-40B4-BE49-F238E27FC236}">
                <a16:creationId xmlns:a16="http://schemas.microsoft.com/office/drawing/2014/main" id="{A58DD35D-4B4E-40AA-99CA-FF7B029F98F7}"/>
              </a:ext>
            </a:extLst>
          </p:cNvPr>
          <p:cNvSpPr>
            <a:spLocks noGrp="1"/>
          </p:cNvSpPr>
          <p:nvPr>
            <p:ph type="dt" sz="quarter" idx="10"/>
          </p:nvPr>
        </p:nvSpPr>
        <p:spPr/>
        <p:txBody>
          <a:bodyPr/>
          <a:lstStyle/>
          <a:p>
            <a:pPr>
              <a:defRPr/>
            </a:pPr>
            <a:fld id="{04F2994F-2967-4BAB-B86C-D0C65B2BEC8D}" type="datetime8">
              <a:rPr lang="en-US"/>
              <a:pPr>
                <a:defRPr/>
              </a:pPr>
              <a:t>3/26/2020 3:29 PM</a:t>
            </a:fld>
            <a:endParaRPr lang="en-US" altLang="zh-CN"/>
          </a:p>
        </p:txBody>
      </p:sp>
      <p:sp>
        <p:nvSpPr>
          <p:cNvPr id="13315" name="灯片编号占位符 3">
            <a:extLst>
              <a:ext uri="{FF2B5EF4-FFF2-40B4-BE49-F238E27FC236}">
                <a16:creationId xmlns:a16="http://schemas.microsoft.com/office/drawing/2014/main" id="{94B6AC9A-3CBB-480D-A08D-991E32216E9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21749AF-E199-4C1F-AA66-03048719968C}" type="slidenum">
              <a:rPr lang="en-US" altLang="zh-CN" sz="1400"/>
              <a:pPr>
                <a:spcBef>
                  <a:spcPct val="0"/>
                </a:spcBef>
                <a:buFontTx/>
                <a:buNone/>
              </a:pPr>
              <a:t>11</a:t>
            </a:fld>
            <a:endParaRPr lang="en-US" altLang="zh-CN" sz="1400"/>
          </a:p>
        </p:txBody>
      </p:sp>
      <p:pic>
        <p:nvPicPr>
          <p:cNvPr id="182274" name="Picture 2" descr="Tu0910">
            <a:extLst>
              <a:ext uri="{FF2B5EF4-FFF2-40B4-BE49-F238E27FC236}">
                <a16:creationId xmlns:a16="http://schemas.microsoft.com/office/drawing/2014/main" id="{5B192809-5256-4184-AFB9-D87DA3C7A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0" y="2349500"/>
            <a:ext cx="36083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5" name="Text Box 3">
            <a:extLst>
              <a:ext uri="{FF2B5EF4-FFF2-40B4-BE49-F238E27FC236}">
                <a16:creationId xmlns:a16="http://schemas.microsoft.com/office/drawing/2014/main" id="{44F3DA9B-9F13-441D-BC81-848A2E91922E}"/>
              </a:ext>
            </a:extLst>
          </p:cNvPr>
          <p:cNvSpPr txBox="1">
            <a:spLocks noChangeArrowheads="1"/>
          </p:cNvSpPr>
          <p:nvPr/>
        </p:nvSpPr>
        <p:spPr bwMode="auto">
          <a:xfrm>
            <a:off x="457200" y="1700213"/>
            <a:ext cx="85074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rPr>
              <a:t>有极分子在没有外电场时，由于分子的热运动，分子的排列是随机的。</a:t>
            </a:r>
          </a:p>
        </p:txBody>
      </p:sp>
      <p:sp>
        <p:nvSpPr>
          <p:cNvPr id="182276" name="Text Box 4">
            <a:extLst>
              <a:ext uri="{FF2B5EF4-FFF2-40B4-BE49-F238E27FC236}">
                <a16:creationId xmlns:a16="http://schemas.microsoft.com/office/drawing/2014/main" id="{ECE25211-36B0-4118-8432-48DDF30FD948}"/>
              </a:ext>
            </a:extLst>
          </p:cNvPr>
          <p:cNvSpPr txBox="1">
            <a:spLocks noChangeArrowheads="1"/>
          </p:cNvSpPr>
          <p:nvPr/>
        </p:nvSpPr>
        <p:spPr bwMode="auto">
          <a:xfrm>
            <a:off x="474663" y="1268413"/>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chemeClr val="tx2"/>
                </a:solidFill>
                <a:latin typeface="隶书" panose="02010509060101010101" pitchFamily="49" charset="-122"/>
                <a:ea typeface="隶书" panose="02010509060101010101" pitchFamily="49" charset="-122"/>
              </a:rPr>
              <a:t>2.</a:t>
            </a:r>
            <a:r>
              <a:rPr lang="zh-CN" altLang="en-US" sz="2800">
                <a:solidFill>
                  <a:schemeClr val="tx2"/>
                </a:solidFill>
                <a:latin typeface="隶书" panose="02010509060101010101" pitchFamily="49" charset="-122"/>
                <a:ea typeface="隶书" panose="02010509060101010101" pitchFamily="49" charset="-122"/>
              </a:rPr>
              <a:t>有极分子的极化</a:t>
            </a:r>
          </a:p>
        </p:txBody>
      </p:sp>
      <p:pic>
        <p:nvPicPr>
          <p:cNvPr id="182280" name="Picture 8" descr="Tu0909">
            <a:extLst>
              <a:ext uri="{FF2B5EF4-FFF2-40B4-BE49-F238E27FC236}">
                <a16:creationId xmlns:a16="http://schemas.microsoft.com/office/drawing/2014/main" id="{57208AD0-95EE-43A0-84EB-A239609CB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349500"/>
            <a:ext cx="35925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81" name="Text Box 9">
            <a:extLst>
              <a:ext uri="{FF2B5EF4-FFF2-40B4-BE49-F238E27FC236}">
                <a16:creationId xmlns:a16="http://schemas.microsoft.com/office/drawing/2014/main" id="{11141B8C-6F12-47E9-9342-4881EFD1EB7E}"/>
              </a:ext>
            </a:extLst>
          </p:cNvPr>
          <p:cNvSpPr txBox="1">
            <a:spLocks noChangeArrowheads="1"/>
          </p:cNvSpPr>
          <p:nvPr/>
        </p:nvSpPr>
        <p:spPr bwMode="auto">
          <a:xfrm>
            <a:off x="447675" y="2652713"/>
            <a:ext cx="4700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rPr>
              <a:t>在外电场中，有极分子具有沿电场方向</a:t>
            </a:r>
            <a:r>
              <a:rPr lang="zh-CN" altLang="en-US" sz="2800">
                <a:solidFill>
                  <a:srgbClr val="FF0066"/>
                </a:solidFill>
                <a:latin typeface="幼圆" panose="02010509060101010101" pitchFamily="49" charset="-122"/>
                <a:ea typeface="幼圆" panose="02010509060101010101" pitchFamily="49" charset="-122"/>
              </a:rPr>
              <a:t>取向</a:t>
            </a:r>
            <a:r>
              <a:rPr lang="zh-CN" altLang="en-US" sz="2800">
                <a:latin typeface="幼圆" panose="02010509060101010101" pitchFamily="49" charset="-122"/>
                <a:ea typeface="幼圆" panose="02010509060101010101" pitchFamily="49" charset="-122"/>
              </a:rPr>
              <a:t>的趋势。</a:t>
            </a:r>
          </a:p>
        </p:txBody>
      </p:sp>
      <p:sp>
        <p:nvSpPr>
          <p:cNvPr id="182282" name="Text Box 10">
            <a:extLst>
              <a:ext uri="{FF2B5EF4-FFF2-40B4-BE49-F238E27FC236}">
                <a16:creationId xmlns:a16="http://schemas.microsoft.com/office/drawing/2014/main" id="{2EB06B14-C579-4339-A542-9FCFEB4931E2}"/>
              </a:ext>
            </a:extLst>
          </p:cNvPr>
          <p:cNvSpPr txBox="1">
            <a:spLocks noChangeArrowheads="1"/>
          </p:cNvSpPr>
          <p:nvPr/>
        </p:nvSpPr>
        <p:spPr bwMode="auto">
          <a:xfrm>
            <a:off x="447675" y="3587750"/>
            <a:ext cx="47005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rPr>
              <a:t>随着外电场的增强，这种趋势逐渐增强，有极分子沿电场方向排列。</a:t>
            </a:r>
          </a:p>
        </p:txBody>
      </p:sp>
      <p:grpSp>
        <p:nvGrpSpPr>
          <p:cNvPr id="13322" name="Group 11">
            <a:extLst>
              <a:ext uri="{FF2B5EF4-FFF2-40B4-BE49-F238E27FC236}">
                <a16:creationId xmlns:a16="http://schemas.microsoft.com/office/drawing/2014/main" id="{B934AB7F-BB17-4B9D-B4C7-77110E9CF1A3}"/>
              </a:ext>
            </a:extLst>
          </p:cNvPr>
          <p:cNvGrpSpPr>
            <a:grpSpLocks/>
          </p:cNvGrpSpPr>
          <p:nvPr/>
        </p:nvGrpSpPr>
        <p:grpSpPr bwMode="auto">
          <a:xfrm>
            <a:off x="0" y="303213"/>
            <a:ext cx="5715000" cy="1068387"/>
            <a:chOff x="0" y="191"/>
            <a:chExt cx="3600" cy="673"/>
          </a:xfrm>
        </p:grpSpPr>
        <p:pic>
          <p:nvPicPr>
            <p:cNvPr id="13324" name="Picture 12" descr="bar_1">
              <a:extLst>
                <a:ext uri="{FF2B5EF4-FFF2-40B4-BE49-F238E27FC236}">
                  <a16:creationId xmlns:a16="http://schemas.microsoft.com/office/drawing/2014/main" id="{2F4BF93A-5ED0-4F8C-9378-0F16F3AC1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Text Box 13">
              <a:extLst>
                <a:ext uri="{FF2B5EF4-FFF2-40B4-BE49-F238E27FC236}">
                  <a16:creationId xmlns:a16="http://schemas.microsoft.com/office/drawing/2014/main" id="{961A4989-BCE1-4458-88F5-DEF6177199E4}"/>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幼圆" panose="02010509060101010101" pitchFamily="49" charset="-122"/>
                </a:rPr>
                <a:t>2-3-2</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电介质的极化</a:t>
              </a:r>
            </a:p>
          </p:txBody>
        </p:sp>
      </p:grpSp>
      <p:sp>
        <p:nvSpPr>
          <p:cNvPr id="182286" name="Text Box 14">
            <a:extLst>
              <a:ext uri="{FF2B5EF4-FFF2-40B4-BE49-F238E27FC236}">
                <a16:creationId xmlns:a16="http://schemas.microsoft.com/office/drawing/2014/main" id="{ACBEAE4B-E897-4D0E-B8F2-863191F0C7B0}"/>
              </a:ext>
            </a:extLst>
          </p:cNvPr>
          <p:cNvSpPr txBox="1">
            <a:spLocks noChangeArrowheads="1"/>
          </p:cNvSpPr>
          <p:nvPr/>
        </p:nvSpPr>
        <p:spPr bwMode="auto">
          <a:xfrm>
            <a:off x="447675" y="4879975"/>
            <a:ext cx="47005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rPr>
              <a:t>有极分子在外场中同样有位移极化，但是</a:t>
            </a:r>
            <a:r>
              <a:rPr lang="zh-CN" altLang="en-US" sz="2800">
                <a:solidFill>
                  <a:srgbClr val="FF0066"/>
                </a:solidFill>
                <a:latin typeface="幼圆" panose="02010509060101010101" pitchFamily="49" charset="-122"/>
                <a:ea typeface="幼圆" panose="02010509060101010101" pitchFamily="49" charset="-122"/>
              </a:rPr>
              <a:t>取向极化</a:t>
            </a:r>
            <a:r>
              <a:rPr lang="zh-CN" altLang="en-US" sz="2800">
                <a:latin typeface="幼圆" panose="02010509060101010101" pitchFamily="49" charset="-122"/>
                <a:ea typeface="幼圆" panose="02010509060101010101" pitchFamily="49" charset="-122"/>
              </a:rPr>
              <a:t>效应要比</a:t>
            </a:r>
            <a:r>
              <a:rPr lang="zh-CN" altLang="en-US" sz="2800">
                <a:ea typeface="幼圆" panose="02010509060101010101" pitchFamily="49" charset="-122"/>
              </a:rPr>
              <a:t>位移极化效应更强。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2276"/>
                                        </p:tgtEl>
                                        <p:attrNameLst>
                                          <p:attrName>style.visibility</p:attrName>
                                        </p:attrNameLst>
                                      </p:cBhvr>
                                      <p:to>
                                        <p:strVal val="visible"/>
                                      </p:to>
                                    </p:set>
                                    <p:animEffect transition="in" filter="dissolve">
                                      <p:cBhvr>
                                        <p:cTn id="7" dur="500"/>
                                        <p:tgtEl>
                                          <p:spTgt spid="182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2275"/>
                                        </p:tgtEl>
                                        <p:attrNameLst>
                                          <p:attrName>style.visibility</p:attrName>
                                        </p:attrNameLst>
                                      </p:cBhvr>
                                      <p:to>
                                        <p:strVal val="visible"/>
                                      </p:to>
                                    </p:set>
                                    <p:animEffect transition="in" filter="dissolve">
                                      <p:cBhvr>
                                        <p:cTn id="12" dur="500"/>
                                        <p:tgtEl>
                                          <p:spTgt spid="1822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2274"/>
                                        </p:tgtEl>
                                        <p:attrNameLst>
                                          <p:attrName>style.visibility</p:attrName>
                                        </p:attrNameLst>
                                      </p:cBhvr>
                                      <p:to>
                                        <p:strVal val="visible"/>
                                      </p:to>
                                    </p:set>
                                    <p:animEffect transition="in" filter="strips(downRight)">
                                      <p:cBhvr>
                                        <p:cTn id="17" dur="500"/>
                                        <p:tgtEl>
                                          <p:spTgt spid="1822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2281"/>
                                        </p:tgtEl>
                                        <p:attrNameLst>
                                          <p:attrName>style.visibility</p:attrName>
                                        </p:attrNameLst>
                                      </p:cBhvr>
                                      <p:to>
                                        <p:strVal val="visible"/>
                                      </p:to>
                                    </p:set>
                                    <p:animEffect transition="in" filter="dissolve">
                                      <p:cBhvr>
                                        <p:cTn id="22" dur="500"/>
                                        <p:tgtEl>
                                          <p:spTgt spid="1822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82280"/>
                                        </p:tgtEl>
                                        <p:attrNameLst>
                                          <p:attrName>style.visibility</p:attrName>
                                        </p:attrNameLst>
                                      </p:cBhvr>
                                      <p:to>
                                        <p:strVal val="visible"/>
                                      </p:to>
                                    </p:set>
                                    <p:animEffect transition="in" filter="strips(downRight)">
                                      <p:cBhvr>
                                        <p:cTn id="27" dur="500"/>
                                        <p:tgtEl>
                                          <p:spTgt spid="1822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2282"/>
                                        </p:tgtEl>
                                        <p:attrNameLst>
                                          <p:attrName>style.visibility</p:attrName>
                                        </p:attrNameLst>
                                      </p:cBhvr>
                                      <p:to>
                                        <p:strVal val="visible"/>
                                      </p:to>
                                    </p:set>
                                    <p:animEffect transition="in" filter="dissolve">
                                      <p:cBhvr>
                                        <p:cTn id="32" dur="500"/>
                                        <p:tgtEl>
                                          <p:spTgt spid="1822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2286"/>
                                        </p:tgtEl>
                                        <p:attrNameLst>
                                          <p:attrName>style.visibility</p:attrName>
                                        </p:attrNameLst>
                                      </p:cBhvr>
                                      <p:to>
                                        <p:strVal val="visible"/>
                                      </p:to>
                                    </p:set>
                                    <p:animEffect transition="in" filter="dissolve">
                                      <p:cBhvr>
                                        <p:cTn id="37" dur="500"/>
                                        <p:tgtEl>
                                          <p:spTgt spid="182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autoUpdateAnimBg="0"/>
      <p:bldP spid="182276" grpId="0" autoUpdateAnimBg="0"/>
      <p:bldP spid="182281" grpId="0" autoUpdateAnimBg="0"/>
      <p:bldP spid="182282" grpId="0" autoUpdateAnimBg="0"/>
      <p:bldP spid="18228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a:extLst>
              <a:ext uri="{FF2B5EF4-FFF2-40B4-BE49-F238E27FC236}">
                <a16:creationId xmlns:a16="http://schemas.microsoft.com/office/drawing/2014/main" id="{C7F36705-CD21-4316-9960-3D07F464DBB7}"/>
              </a:ext>
            </a:extLst>
          </p:cNvPr>
          <p:cNvSpPr>
            <a:spLocks noGrp="1"/>
          </p:cNvSpPr>
          <p:nvPr>
            <p:ph type="dt" sz="quarter" idx="10"/>
          </p:nvPr>
        </p:nvSpPr>
        <p:spPr/>
        <p:txBody>
          <a:bodyPr/>
          <a:lstStyle/>
          <a:p>
            <a:pPr>
              <a:defRPr/>
            </a:pPr>
            <a:fld id="{2813900A-10EA-4FF7-89A9-6CFAB7B7F43F}" type="datetime8">
              <a:rPr lang="en-US"/>
              <a:pPr>
                <a:defRPr/>
              </a:pPr>
              <a:t>3/26/2020 3:29 PM</a:t>
            </a:fld>
            <a:endParaRPr lang="en-US" altLang="zh-CN"/>
          </a:p>
        </p:txBody>
      </p:sp>
      <p:sp>
        <p:nvSpPr>
          <p:cNvPr id="14339" name="灯片编号占位符 3">
            <a:extLst>
              <a:ext uri="{FF2B5EF4-FFF2-40B4-BE49-F238E27FC236}">
                <a16:creationId xmlns:a16="http://schemas.microsoft.com/office/drawing/2014/main" id="{3846A302-2DCC-4D1A-8CAD-ADEC29D4633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DBCA5AA-2993-4784-94B1-C54B3FD1321B}" type="slidenum">
              <a:rPr lang="en-US" altLang="zh-CN" sz="1400"/>
              <a:pPr>
                <a:spcBef>
                  <a:spcPct val="0"/>
                </a:spcBef>
                <a:buFontTx/>
                <a:buNone/>
              </a:pPr>
              <a:t>12</a:t>
            </a:fld>
            <a:endParaRPr lang="en-US" altLang="zh-CN" sz="1400"/>
          </a:p>
        </p:txBody>
      </p:sp>
      <p:sp>
        <p:nvSpPr>
          <p:cNvPr id="183298" name="Text Box 2">
            <a:extLst>
              <a:ext uri="{FF2B5EF4-FFF2-40B4-BE49-F238E27FC236}">
                <a16:creationId xmlns:a16="http://schemas.microsoft.com/office/drawing/2014/main" id="{A49158D1-427A-41E3-9F73-3EEA77C3BFFE}"/>
              </a:ext>
            </a:extLst>
          </p:cNvPr>
          <p:cNvSpPr txBox="1">
            <a:spLocks noChangeArrowheads="1"/>
          </p:cNvSpPr>
          <p:nvPr/>
        </p:nvSpPr>
        <p:spPr bwMode="auto">
          <a:xfrm>
            <a:off x="457200" y="1835150"/>
            <a:ext cx="8362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幼圆" panose="02010509060101010101" pitchFamily="49" charset="-122"/>
              </a:rPr>
              <a:t> </a:t>
            </a:r>
            <a:r>
              <a:rPr lang="zh-CN" altLang="en-US" sz="2800">
                <a:ea typeface="幼圆" panose="02010509060101010101" pitchFamily="49" charset="-122"/>
              </a:rPr>
              <a:t>无论是有极分子还是无极分子，在没有外电场时有</a:t>
            </a:r>
          </a:p>
        </p:txBody>
      </p:sp>
      <p:graphicFrame>
        <p:nvGraphicFramePr>
          <p:cNvPr id="183299" name="Object 3">
            <a:extLst>
              <a:ext uri="{FF2B5EF4-FFF2-40B4-BE49-F238E27FC236}">
                <a16:creationId xmlns:a16="http://schemas.microsoft.com/office/drawing/2014/main" id="{389867CF-5055-4EEE-A397-E83438823F88}"/>
              </a:ext>
            </a:extLst>
          </p:cNvPr>
          <p:cNvGraphicFramePr>
            <a:graphicFrameLocks noChangeAspect="1"/>
          </p:cNvGraphicFramePr>
          <p:nvPr/>
        </p:nvGraphicFramePr>
        <p:xfrm>
          <a:off x="3132138" y="2633663"/>
          <a:ext cx="1600200" cy="650875"/>
        </p:xfrm>
        <a:graphic>
          <a:graphicData uri="http://schemas.openxmlformats.org/presentationml/2006/ole">
            <mc:AlternateContent xmlns:mc="http://schemas.openxmlformats.org/markup-compatibility/2006">
              <mc:Choice xmlns:v="urn:schemas-microsoft-com:vml" Requires="v">
                <p:oleObj spid="_x0000_s14353" name="公式" r:id="rId4" imgW="579061" imgH="221200" progId="Equation.3">
                  <p:embed/>
                </p:oleObj>
              </mc:Choice>
              <mc:Fallback>
                <p:oleObj name="公式" r:id="rId4" imgW="579061" imgH="221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2633663"/>
                        <a:ext cx="1600200" cy="650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0" name="Text Box 4">
            <a:extLst>
              <a:ext uri="{FF2B5EF4-FFF2-40B4-BE49-F238E27FC236}">
                <a16:creationId xmlns:a16="http://schemas.microsoft.com/office/drawing/2014/main" id="{14DC2456-9F43-499B-A861-4AEDD941FA58}"/>
              </a:ext>
            </a:extLst>
          </p:cNvPr>
          <p:cNvSpPr txBox="1">
            <a:spLocks noChangeArrowheads="1"/>
          </p:cNvSpPr>
          <p:nvPr/>
        </p:nvSpPr>
        <p:spPr bwMode="auto">
          <a:xfrm>
            <a:off x="468313" y="342900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幼圆" panose="02010509060101010101" pitchFamily="49" charset="-122"/>
              </a:rPr>
              <a:t>在外电场中有</a:t>
            </a:r>
          </a:p>
        </p:txBody>
      </p:sp>
      <p:graphicFrame>
        <p:nvGraphicFramePr>
          <p:cNvPr id="183301" name="Object 5">
            <a:extLst>
              <a:ext uri="{FF2B5EF4-FFF2-40B4-BE49-F238E27FC236}">
                <a16:creationId xmlns:a16="http://schemas.microsoft.com/office/drawing/2014/main" id="{23361443-7707-4EBC-A32C-7F33FDF5EC5C}"/>
              </a:ext>
            </a:extLst>
          </p:cNvPr>
          <p:cNvGraphicFramePr>
            <a:graphicFrameLocks noChangeAspect="1"/>
          </p:cNvGraphicFramePr>
          <p:nvPr/>
        </p:nvGraphicFramePr>
        <p:xfrm>
          <a:off x="900113" y="4292600"/>
          <a:ext cx="1600200" cy="650875"/>
        </p:xfrm>
        <a:graphic>
          <a:graphicData uri="http://schemas.openxmlformats.org/presentationml/2006/ole">
            <mc:AlternateContent xmlns:mc="http://schemas.openxmlformats.org/markup-compatibility/2006">
              <mc:Choice xmlns:v="urn:schemas-microsoft-com:vml" Requires="v">
                <p:oleObj spid="_x0000_s14354" name="公式" r:id="rId6" imgW="579061" imgH="221200" progId="Equation.3">
                  <p:embed/>
                </p:oleObj>
              </mc:Choice>
              <mc:Fallback>
                <p:oleObj name="公式" r:id="rId6" imgW="579061" imgH="22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4292600"/>
                        <a:ext cx="1600200" cy="6508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4" name="Object 10">
            <a:extLst>
              <a:ext uri="{FF2B5EF4-FFF2-40B4-BE49-F238E27FC236}">
                <a16:creationId xmlns:a16="http://schemas.microsoft.com/office/drawing/2014/main" id="{E8072425-333E-480E-AE32-B9B5F87F8FE1}"/>
              </a:ext>
            </a:extLst>
          </p:cNvPr>
          <p:cNvGraphicFramePr>
            <a:graphicFrameLocks noChangeAspect="1"/>
          </p:cNvGraphicFramePr>
          <p:nvPr/>
        </p:nvGraphicFramePr>
        <p:xfrm>
          <a:off x="4129088" y="3195638"/>
          <a:ext cx="885825" cy="466725"/>
        </p:xfrm>
        <a:graphic>
          <a:graphicData uri="http://schemas.openxmlformats.org/presentationml/2006/ole">
            <mc:AlternateContent xmlns:mc="http://schemas.openxmlformats.org/markup-compatibility/2006">
              <mc:Choice xmlns:v="urn:schemas-microsoft-com:vml" Requires="v">
                <p:oleObj spid="_x0000_s14355" name="包" r:id="rId8" imgW="885524" imgH="462013" progId="Package">
                  <p:embed/>
                </p:oleObj>
              </mc:Choice>
              <mc:Fallback>
                <p:oleObj name="包" r:id="rId8" imgW="885524" imgH="462013" progId="Package">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9088" y="3195638"/>
                        <a:ext cx="8858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5" name="Group 11">
            <a:extLst>
              <a:ext uri="{FF2B5EF4-FFF2-40B4-BE49-F238E27FC236}">
                <a16:creationId xmlns:a16="http://schemas.microsoft.com/office/drawing/2014/main" id="{876C2E24-9F24-4509-A3A3-FA2786B3F066}"/>
              </a:ext>
            </a:extLst>
          </p:cNvPr>
          <p:cNvGrpSpPr>
            <a:grpSpLocks/>
          </p:cNvGrpSpPr>
          <p:nvPr/>
        </p:nvGrpSpPr>
        <p:grpSpPr bwMode="auto">
          <a:xfrm>
            <a:off x="0" y="303213"/>
            <a:ext cx="5715000" cy="1068387"/>
            <a:chOff x="0" y="191"/>
            <a:chExt cx="3600" cy="673"/>
          </a:xfrm>
        </p:grpSpPr>
        <p:pic>
          <p:nvPicPr>
            <p:cNvPr id="14347" name="Picture 12" descr="bar_1">
              <a:extLst>
                <a:ext uri="{FF2B5EF4-FFF2-40B4-BE49-F238E27FC236}">
                  <a16:creationId xmlns:a16="http://schemas.microsoft.com/office/drawing/2014/main" id="{A98EF9EF-5BEA-491C-9CAE-9A3FE1AB0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8" name="Text Box 13">
              <a:extLst>
                <a:ext uri="{FF2B5EF4-FFF2-40B4-BE49-F238E27FC236}">
                  <a16:creationId xmlns:a16="http://schemas.microsoft.com/office/drawing/2014/main" id="{F99C6CF4-DBD1-4F76-B14B-3DE9B12F1003}"/>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幼圆" panose="02010509060101010101" pitchFamily="49" charset="-122"/>
                </a:rPr>
                <a:t>2-3-2</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电介质的极化</a:t>
              </a:r>
            </a:p>
          </p:txBody>
        </p:sp>
      </p:grpSp>
    </p:spTree>
    <p:controls>
      <mc:AlternateContent xmlns:mc="http://schemas.openxmlformats.org/markup-compatibility/2006">
        <mc:Choice xmlns:v="urn:schemas-microsoft-com:vml" Requires="v">
          <p:control spid="14356" r:id="rId2" imgW="6041292" imgH="2952381"/>
        </mc:Choice>
        <mc:Fallback>
          <p:control r:id="rId2" imgW="6041292" imgH="2952381">
            <p:pic>
              <p:nvPicPr>
                <p:cNvPr id="14346" name="ShockwaveFlash1">
                  <a:extLst>
                    <a:ext uri="{FF2B5EF4-FFF2-40B4-BE49-F238E27FC236}">
                      <a16:creationId xmlns:a16="http://schemas.microsoft.com/office/drawing/2014/main" id="{DE619E2E-EC29-4AEF-BD88-CF37229FE58A}"/>
                    </a:ext>
                  </a:extLst>
                </p:cNvPr>
                <p:cNvPicPr preferRelativeResize="0">
                  <a:picLocks noChangeArrowheads="1" noChangeShapeType="1"/>
                </p:cNvPicPr>
                <p:nvPr/>
              </p:nvPicPr>
              <p:blipFill>
                <a:blip r:embed="rId11">
                  <a:extLst>
                    <a:ext uri="{28A0092B-C50C-407E-A947-70E740481C1C}">
                      <a14:useLocalDpi xmlns:a14="http://schemas.microsoft.com/office/drawing/2010/main" val="0"/>
                    </a:ext>
                  </a:extLst>
                </a:blip>
                <a:srcRect/>
                <a:stretch>
                  <a:fillRect/>
                </a:stretch>
              </p:blipFill>
              <p:spPr bwMode="auto">
                <a:xfrm>
                  <a:off x="2771775" y="3429000"/>
                  <a:ext cx="6042025" cy="29527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dissolve">
                                      <p:cBhvr>
                                        <p:cTn id="7" dur="500"/>
                                        <p:tgtEl>
                                          <p:spTgt spid="183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Effect transition="in" filter="dissolve">
                                      <p:cBhvr>
                                        <p:cTn id="12" dur="500"/>
                                        <p:tgtEl>
                                          <p:spTgt spid="1832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3300"/>
                                        </p:tgtEl>
                                        <p:attrNameLst>
                                          <p:attrName>style.visibility</p:attrName>
                                        </p:attrNameLst>
                                      </p:cBhvr>
                                      <p:to>
                                        <p:strVal val="visible"/>
                                      </p:to>
                                    </p:set>
                                    <p:animEffect transition="in" filter="dissolve">
                                      <p:cBhvr>
                                        <p:cTn id="17" dur="500"/>
                                        <p:tgtEl>
                                          <p:spTgt spid="1833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83301"/>
                                        </p:tgtEl>
                                        <p:attrNameLst>
                                          <p:attrName>style.visibility</p:attrName>
                                        </p:attrNameLst>
                                      </p:cBhvr>
                                      <p:to>
                                        <p:strVal val="visible"/>
                                      </p:to>
                                    </p:set>
                                    <p:animEffect transition="in" filter="dissolve">
                                      <p:cBhvr>
                                        <p:cTn id="22"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autoUpdateAnimBg="0"/>
      <p:bldP spid="18330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日期占位符 1">
            <a:extLst>
              <a:ext uri="{FF2B5EF4-FFF2-40B4-BE49-F238E27FC236}">
                <a16:creationId xmlns:a16="http://schemas.microsoft.com/office/drawing/2014/main" id="{E6B648DD-E266-4604-8626-E7BEFBA064C0}"/>
              </a:ext>
            </a:extLst>
          </p:cNvPr>
          <p:cNvSpPr>
            <a:spLocks noGrp="1"/>
          </p:cNvSpPr>
          <p:nvPr>
            <p:ph type="dt" sz="quarter" idx="10"/>
          </p:nvPr>
        </p:nvSpPr>
        <p:spPr/>
        <p:txBody>
          <a:bodyPr/>
          <a:lstStyle/>
          <a:p>
            <a:pPr>
              <a:defRPr/>
            </a:pPr>
            <a:fld id="{2718B8E9-F9EA-49BB-8296-C39E7A1B3AC0}" type="datetime8">
              <a:rPr lang="en-US"/>
              <a:pPr>
                <a:defRPr/>
              </a:pPr>
              <a:t>3/26/2020 3:29 PM</a:t>
            </a:fld>
            <a:endParaRPr lang="en-US" altLang="zh-CN"/>
          </a:p>
        </p:txBody>
      </p:sp>
      <p:sp>
        <p:nvSpPr>
          <p:cNvPr id="15363" name="灯片编号占位符 3">
            <a:extLst>
              <a:ext uri="{FF2B5EF4-FFF2-40B4-BE49-F238E27FC236}">
                <a16:creationId xmlns:a16="http://schemas.microsoft.com/office/drawing/2014/main" id="{6B7F9AD5-57CF-4FC3-9685-A4CDC67EAA6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8C68FF9-1CAE-4BAF-BD8C-A2CACA0144C9}" type="slidenum">
              <a:rPr lang="en-US" altLang="zh-CN" sz="1400"/>
              <a:pPr>
                <a:spcBef>
                  <a:spcPct val="0"/>
                </a:spcBef>
                <a:buFontTx/>
                <a:buNone/>
              </a:pPr>
              <a:t>13</a:t>
            </a:fld>
            <a:endParaRPr lang="en-US" altLang="zh-CN" sz="1400"/>
          </a:p>
        </p:txBody>
      </p:sp>
      <p:sp>
        <p:nvSpPr>
          <p:cNvPr id="17411" name="Text Box 3">
            <a:extLst>
              <a:ext uri="{FF2B5EF4-FFF2-40B4-BE49-F238E27FC236}">
                <a16:creationId xmlns:a16="http://schemas.microsoft.com/office/drawing/2014/main" id="{F1D0BFFC-8002-4D70-BB8A-E390E277B144}"/>
              </a:ext>
            </a:extLst>
          </p:cNvPr>
          <p:cNvSpPr txBox="1">
            <a:spLocks noChangeArrowheads="1"/>
          </p:cNvSpPr>
          <p:nvPr/>
        </p:nvSpPr>
        <p:spPr bwMode="auto">
          <a:xfrm>
            <a:off x="381000" y="1341438"/>
            <a:ext cx="8534400" cy="946150"/>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电偶极子沿电场方向排列的整齐程度与分子热运动的剧烈程度以及外电场的场强相关。</a:t>
            </a:r>
          </a:p>
        </p:txBody>
      </p:sp>
      <p:grpSp>
        <p:nvGrpSpPr>
          <p:cNvPr id="2" name="Group 123">
            <a:extLst>
              <a:ext uri="{FF2B5EF4-FFF2-40B4-BE49-F238E27FC236}">
                <a16:creationId xmlns:a16="http://schemas.microsoft.com/office/drawing/2014/main" id="{4A9E6725-AED9-48B5-8093-04052860EC85}"/>
              </a:ext>
            </a:extLst>
          </p:cNvPr>
          <p:cNvGrpSpPr>
            <a:grpSpLocks/>
          </p:cNvGrpSpPr>
          <p:nvPr/>
        </p:nvGrpSpPr>
        <p:grpSpPr bwMode="auto">
          <a:xfrm>
            <a:off x="1187450" y="4797425"/>
            <a:ext cx="3155950" cy="1944688"/>
            <a:chOff x="528" y="2544"/>
            <a:chExt cx="2208" cy="1440"/>
          </a:xfrm>
        </p:grpSpPr>
        <p:sp>
          <p:nvSpPr>
            <p:cNvPr id="17485" name="Rectangle 77">
              <a:extLst>
                <a:ext uri="{FF2B5EF4-FFF2-40B4-BE49-F238E27FC236}">
                  <a16:creationId xmlns:a16="http://schemas.microsoft.com/office/drawing/2014/main" id="{FCDD5382-6486-4BCC-9247-E7F6A1B3EC3A}"/>
                </a:ext>
              </a:extLst>
            </p:cNvPr>
            <p:cNvSpPr>
              <a:spLocks noChangeArrowheads="1"/>
            </p:cNvSpPr>
            <p:nvPr/>
          </p:nvSpPr>
          <p:spPr bwMode="auto">
            <a:xfrm>
              <a:off x="528" y="2544"/>
              <a:ext cx="2208" cy="1440"/>
            </a:xfrm>
            <a:prstGeom prst="rect">
              <a:avLst/>
            </a:prstGeom>
            <a:gradFill rotWithShape="0">
              <a:gsLst>
                <a:gs pos="0">
                  <a:srgbClr val="9999FF"/>
                </a:gs>
                <a:gs pos="100000">
                  <a:srgbClr val="9999FF">
                    <a:gamma/>
                    <a:shade val="46275"/>
                    <a:invGamma/>
                  </a:srgbClr>
                </a:gs>
              </a:gsLst>
              <a:path path="rect">
                <a:fillToRect r="100000" b="100000"/>
              </a:path>
            </a:gradFill>
            <a:ln w="9525">
              <a:solidFill>
                <a:srgbClr val="6666FF"/>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 name="Oval 17">
              <a:extLst>
                <a:ext uri="{FF2B5EF4-FFF2-40B4-BE49-F238E27FC236}">
                  <a16:creationId xmlns:a16="http://schemas.microsoft.com/office/drawing/2014/main" id="{94ACE608-B9A6-4461-85E7-08E5D4CDAD04}"/>
                </a:ext>
              </a:extLst>
            </p:cNvPr>
            <p:cNvSpPr>
              <a:spLocks noChangeArrowheads="1"/>
            </p:cNvSpPr>
            <p:nvPr/>
          </p:nvSpPr>
          <p:spPr bwMode="auto">
            <a:xfrm rot="1800000">
              <a:off x="928" y="2689"/>
              <a:ext cx="338" cy="143"/>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16" name="Object 18">
              <a:extLst>
                <a:ext uri="{FF2B5EF4-FFF2-40B4-BE49-F238E27FC236}">
                  <a16:creationId xmlns:a16="http://schemas.microsoft.com/office/drawing/2014/main" id="{FC189C84-EA34-475B-8D31-B7CC27E194B1}"/>
                </a:ext>
              </a:extLst>
            </p:cNvPr>
            <p:cNvGraphicFramePr>
              <a:graphicFrameLocks noChangeAspect="1"/>
            </p:cNvGraphicFramePr>
            <p:nvPr/>
          </p:nvGraphicFramePr>
          <p:xfrm>
            <a:off x="1120" y="2736"/>
            <a:ext cx="149" cy="144"/>
          </p:xfrm>
          <a:graphic>
            <a:graphicData uri="http://schemas.openxmlformats.org/presentationml/2006/ole">
              <mc:AlternateContent xmlns:mc="http://schemas.openxmlformats.org/markup-compatibility/2006">
                <mc:Choice xmlns:v="urn:schemas-microsoft-com:vml" Requires="v">
                  <p:oleObj spid="_x0000_s15482" name="公式" r:id="rId3" imgW="106532" imgH="106557" progId="Equation.3">
                    <p:embed/>
                  </p:oleObj>
                </mc:Choice>
                <mc:Fallback>
                  <p:oleObj name="公式" r:id="rId3" imgW="106532" imgH="106557"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 y="2736"/>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17" name="Object 19">
              <a:extLst>
                <a:ext uri="{FF2B5EF4-FFF2-40B4-BE49-F238E27FC236}">
                  <a16:creationId xmlns:a16="http://schemas.microsoft.com/office/drawing/2014/main" id="{399AACA2-CE66-487F-BBB5-824E704374D7}"/>
                </a:ext>
              </a:extLst>
            </p:cNvPr>
            <p:cNvGraphicFramePr>
              <a:graphicFrameLocks noChangeAspect="1"/>
            </p:cNvGraphicFramePr>
            <p:nvPr/>
          </p:nvGraphicFramePr>
          <p:xfrm>
            <a:off x="968" y="2672"/>
            <a:ext cx="146" cy="75"/>
          </p:xfrm>
          <a:graphic>
            <a:graphicData uri="http://schemas.openxmlformats.org/presentationml/2006/ole">
              <mc:AlternateContent xmlns:mc="http://schemas.openxmlformats.org/markup-compatibility/2006">
                <mc:Choice xmlns:v="urn:schemas-microsoft-com:vml" Requires="v">
                  <p:oleObj spid="_x0000_s15483" name="公式" r:id="rId5" imgW="106532" imgH="38056" progId="Equation.3">
                    <p:embed/>
                  </p:oleObj>
                </mc:Choice>
                <mc:Fallback>
                  <p:oleObj name="公式" r:id="rId5" imgW="106532" imgH="38056"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 y="2672"/>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8" name="Line 20">
              <a:extLst>
                <a:ext uri="{FF2B5EF4-FFF2-40B4-BE49-F238E27FC236}">
                  <a16:creationId xmlns:a16="http://schemas.microsoft.com/office/drawing/2014/main" id="{6AF7921F-66FB-4C92-AD97-ABA97323C848}"/>
                </a:ext>
              </a:extLst>
            </p:cNvPr>
            <p:cNvSpPr>
              <a:spLocks noChangeShapeType="1"/>
            </p:cNvSpPr>
            <p:nvPr/>
          </p:nvSpPr>
          <p:spPr bwMode="auto">
            <a:xfrm rot="1800000">
              <a:off x="1040" y="2760"/>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29" name="Oval 21">
              <a:extLst>
                <a:ext uri="{FF2B5EF4-FFF2-40B4-BE49-F238E27FC236}">
                  <a16:creationId xmlns:a16="http://schemas.microsoft.com/office/drawing/2014/main" id="{615210D6-C141-4EC5-9A07-25D66AFCE95B}"/>
                </a:ext>
              </a:extLst>
            </p:cNvPr>
            <p:cNvSpPr>
              <a:spLocks noChangeArrowheads="1"/>
            </p:cNvSpPr>
            <p:nvPr/>
          </p:nvSpPr>
          <p:spPr bwMode="auto">
            <a:xfrm rot="19800000">
              <a:off x="976" y="3557"/>
              <a:ext cx="340" cy="142"/>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20" name="Object 22">
              <a:extLst>
                <a:ext uri="{FF2B5EF4-FFF2-40B4-BE49-F238E27FC236}">
                  <a16:creationId xmlns:a16="http://schemas.microsoft.com/office/drawing/2014/main" id="{1A0D6AF2-9E2B-4A2D-BDEF-E75E5F3CED92}"/>
                </a:ext>
              </a:extLst>
            </p:cNvPr>
            <p:cNvGraphicFramePr>
              <a:graphicFrameLocks noChangeAspect="1"/>
            </p:cNvGraphicFramePr>
            <p:nvPr/>
          </p:nvGraphicFramePr>
          <p:xfrm>
            <a:off x="1152" y="3493"/>
            <a:ext cx="149" cy="144"/>
          </p:xfrm>
          <a:graphic>
            <a:graphicData uri="http://schemas.openxmlformats.org/presentationml/2006/ole">
              <mc:AlternateContent xmlns:mc="http://schemas.openxmlformats.org/markup-compatibility/2006">
                <mc:Choice xmlns:v="urn:schemas-microsoft-com:vml" Requires="v">
                  <p:oleObj spid="_x0000_s15484" name="公式" r:id="rId7" imgW="106532" imgH="106557" progId="Equation.3">
                    <p:embed/>
                  </p:oleObj>
                </mc:Choice>
                <mc:Fallback>
                  <p:oleObj name="公式" r:id="rId7" imgW="106532" imgH="106557"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3493"/>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21" name="Object 23">
              <a:extLst>
                <a:ext uri="{FF2B5EF4-FFF2-40B4-BE49-F238E27FC236}">
                  <a16:creationId xmlns:a16="http://schemas.microsoft.com/office/drawing/2014/main" id="{9B69071D-6A6D-47DE-854B-E302E13CE0BD}"/>
                </a:ext>
              </a:extLst>
            </p:cNvPr>
            <p:cNvGraphicFramePr>
              <a:graphicFrameLocks noChangeAspect="1"/>
            </p:cNvGraphicFramePr>
            <p:nvPr/>
          </p:nvGraphicFramePr>
          <p:xfrm>
            <a:off x="992" y="3653"/>
            <a:ext cx="146" cy="75"/>
          </p:xfrm>
          <a:graphic>
            <a:graphicData uri="http://schemas.openxmlformats.org/presentationml/2006/ole">
              <mc:AlternateContent xmlns:mc="http://schemas.openxmlformats.org/markup-compatibility/2006">
                <mc:Choice xmlns:v="urn:schemas-microsoft-com:vml" Requires="v">
                  <p:oleObj spid="_x0000_s15485" name="公式" r:id="rId9" imgW="106532" imgH="38056" progId="Equation.3">
                    <p:embed/>
                  </p:oleObj>
                </mc:Choice>
                <mc:Fallback>
                  <p:oleObj name="公式" r:id="rId9" imgW="106532" imgH="38056"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 y="3653"/>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2" name="Line 24">
              <a:extLst>
                <a:ext uri="{FF2B5EF4-FFF2-40B4-BE49-F238E27FC236}">
                  <a16:creationId xmlns:a16="http://schemas.microsoft.com/office/drawing/2014/main" id="{3C753753-E6E9-46AE-83A0-CE57DE06E9C9}"/>
                </a:ext>
              </a:extLst>
            </p:cNvPr>
            <p:cNvSpPr>
              <a:spLocks noChangeShapeType="1"/>
            </p:cNvSpPr>
            <p:nvPr/>
          </p:nvSpPr>
          <p:spPr bwMode="auto">
            <a:xfrm rot="19800000">
              <a:off x="1051" y="3609"/>
              <a:ext cx="144" cy="29"/>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33" name="Oval 25">
              <a:extLst>
                <a:ext uri="{FF2B5EF4-FFF2-40B4-BE49-F238E27FC236}">
                  <a16:creationId xmlns:a16="http://schemas.microsoft.com/office/drawing/2014/main" id="{C7E84753-38DC-4F15-9F1D-2599577101F6}"/>
                </a:ext>
              </a:extLst>
            </p:cNvPr>
            <p:cNvSpPr>
              <a:spLocks noChangeArrowheads="1"/>
            </p:cNvSpPr>
            <p:nvPr/>
          </p:nvSpPr>
          <p:spPr bwMode="auto">
            <a:xfrm>
              <a:off x="1680" y="3248"/>
              <a:ext cx="339" cy="143"/>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24" name="Object 26">
              <a:extLst>
                <a:ext uri="{FF2B5EF4-FFF2-40B4-BE49-F238E27FC236}">
                  <a16:creationId xmlns:a16="http://schemas.microsoft.com/office/drawing/2014/main" id="{FB51412D-A37F-4BD3-8C44-11B7BA5F6795}"/>
                </a:ext>
              </a:extLst>
            </p:cNvPr>
            <p:cNvGraphicFramePr>
              <a:graphicFrameLocks noChangeAspect="1"/>
            </p:cNvGraphicFramePr>
            <p:nvPr/>
          </p:nvGraphicFramePr>
          <p:xfrm>
            <a:off x="1872" y="3248"/>
            <a:ext cx="149" cy="144"/>
          </p:xfrm>
          <a:graphic>
            <a:graphicData uri="http://schemas.openxmlformats.org/presentationml/2006/ole">
              <mc:AlternateContent xmlns:mc="http://schemas.openxmlformats.org/markup-compatibility/2006">
                <mc:Choice xmlns:v="urn:schemas-microsoft-com:vml" Requires="v">
                  <p:oleObj spid="_x0000_s15486" name="公式" r:id="rId11" imgW="106532" imgH="106557" progId="Equation.3">
                    <p:embed/>
                  </p:oleObj>
                </mc:Choice>
                <mc:Fallback>
                  <p:oleObj name="公式" r:id="rId11" imgW="106532" imgH="106557"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3248"/>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25" name="Object 27">
              <a:extLst>
                <a:ext uri="{FF2B5EF4-FFF2-40B4-BE49-F238E27FC236}">
                  <a16:creationId xmlns:a16="http://schemas.microsoft.com/office/drawing/2014/main" id="{9676D681-8388-49DE-A63F-AF668C2A0352}"/>
                </a:ext>
              </a:extLst>
            </p:cNvPr>
            <p:cNvGraphicFramePr>
              <a:graphicFrameLocks noChangeAspect="1"/>
            </p:cNvGraphicFramePr>
            <p:nvPr/>
          </p:nvGraphicFramePr>
          <p:xfrm>
            <a:off x="1680" y="3280"/>
            <a:ext cx="146" cy="75"/>
          </p:xfrm>
          <a:graphic>
            <a:graphicData uri="http://schemas.openxmlformats.org/presentationml/2006/ole">
              <mc:AlternateContent xmlns:mc="http://schemas.openxmlformats.org/markup-compatibility/2006">
                <mc:Choice xmlns:v="urn:schemas-microsoft-com:vml" Requires="v">
                  <p:oleObj spid="_x0000_s15487" name="公式" r:id="rId13" imgW="106532" imgH="38056" progId="Equation.3">
                    <p:embed/>
                  </p:oleObj>
                </mc:Choice>
                <mc:Fallback>
                  <p:oleObj name="公式" r:id="rId13" imgW="106532" imgH="38056"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3280"/>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6" name="Line 28">
              <a:extLst>
                <a:ext uri="{FF2B5EF4-FFF2-40B4-BE49-F238E27FC236}">
                  <a16:creationId xmlns:a16="http://schemas.microsoft.com/office/drawing/2014/main" id="{0C12D4D8-36EA-4C45-A90F-05E813231C09}"/>
                </a:ext>
              </a:extLst>
            </p:cNvPr>
            <p:cNvSpPr>
              <a:spLocks noChangeShapeType="1"/>
            </p:cNvSpPr>
            <p:nvPr/>
          </p:nvSpPr>
          <p:spPr bwMode="auto">
            <a:xfrm>
              <a:off x="1792" y="3320"/>
              <a:ext cx="112" cy="1"/>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37" name="Oval 29">
              <a:extLst>
                <a:ext uri="{FF2B5EF4-FFF2-40B4-BE49-F238E27FC236}">
                  <a16:creationId xmlns:a16="http://schemas.microsoft.com/office/drawing/2014/main" id="{6B853FA1-5851-48D1-855A-CDF8108A6703}"/>
                </a:ext>
              </a:extLst>
            </p:cNvPr>
            <p:cNvSpPr>
              <a:spLocks noChangeArrowheads="1"/>
            </p:cNvSpPr>
            <p:nvPr/>
          </p:nvSpPr>
          <p:spPr bwMode="auto">
            <a:xfrm rot="19800000">
              <a:off x="2112" y="3200"/>
              <a:ext cx="338" cy="145"/>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28" name="Object 30">
              <a:extLst>
                <a:ext uri="{FF2B5EF4-FFF2-40B4-BE49-F238E27FC236}">
                  <a16:creationId xmlns:a16="http://schemas.microsoft.com/office/drawing/2014/main" id="{5142D3BE-3682-4362-9885-1B77C0DBF19F}"/>
                </a:ext>
              </a:extLst>
            </p:cNvPr>
            <p:cNvGraphicFramePr>
              <a:graphicFrameLocks noChangeAspect="1"/>
            </p:cNvGraphicFramePr>
            <p:nvPr/>
          </p:nvGraphicFramePr>
          <p:xfrm>
            <a:off x="2304" y="3152"/>
            <a:ext cx="149" cy="144"/>
          </p:xfrm>
          <a:graphic>
            <a:graphicData uri="http://schemas.openxmlformats.org/presentationml/2006/ole">
              <mc:AlternateContent xmlns:mc="http://schemas.openxmlformats.org/markup-compatibility/2006">
                <mc:Choice xmlns:v="urn:schemas-microsoft-com:vml" Requires="v">
                  <p:oleObj spid="_x0000_s15488" name="公式" r:id="rId15" imgW="106532" imgH="106557" progId="Equation.3">
                    <p:embed/>
                  </p:oleObj>
                </mc:Choice>
                <mc:Fallback>
                  <p:oleObj name="公式" r:id="rId15" imgW="106532" imgH="106557" progId="Equation.3">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04" y="3152"/>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29" name="Object 31">
              <a:extLst>
                <a:ext uri="{FF2B5EF4-FFF2-40B4-BE49-F238E27FC236}">
                  <a16:creationId xmlns:a16="http://schemas.microsoft.com/office/drawing/2014/main" id="{AC154D89-4C72-4897-8EFE-FEC9E09BD68B}"/>
                </a:ext>
              </a:extLst>
            </p:cNvPr>
            <p:cNvGraphicFramePr>
              <a:graphicFrameLocks noChangeAspect="1"/>
            </p:cNvGraphicFramePr>
            <p:nvPr/>
          </p:nvGraphicFramePr>
          <p:xfrm>
            <a:off x="2112" y="3296"/>
            <a:ext cx="146" cy="75"/>
          </p:xfrm>
          <a:graphic>
            <a:graphicData uri="http://schemas.openxmlformats.org/presentationml/2006/ole">
              <mc:AlternateContent xmlns:mc="http://schemas.openxmlformats.org/markup-compatibility/2006">
                <mc:Choice xmlns:v="urn:schemas-microsoft-com:vml" Requires="v">
                  <p:oleObj spid="_x0000_s15489" name="公式" r:id="rId17" imgW="106532" imgH="38056" progId="Equation.3">
                    <p:embed/>
                  </p:oleObj>
                </mc:Choice>
                <mc:Fallback>
                  <p:oleObj name="公式" r:id="rId17" imgW="106532" imgH="38056"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12" y="3296"/>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0" name="Line 32">
              <a:extLst>
                <a:ext uri="{FF2B5EF4-FFF2-40B4-BE49-F238E27FC236}">
                  <a16:creationId xmlns:a16="http://schemas.microsoft.com/office/drawing/2014/main" id="{50F1DC8D-988F-4308-B5D8-844BBB2DF497}"/>
                </a:ext>
              </a:extLst>
            </p:cNvPr>
            <p:cNvSpPr>
              <a:spLocks noChangeShapeType="1"/>
            </p:cNvSpPr>
            <p:nvPr/>
          </p:nvSpPr>
          <p:spPr bwMode="auto">
            <a:xfrm rot="19800000">
              <a:off x="2224" y="3272"/>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41" name="Oval 33">
              <a:extLst>
                <a:ext uri="{FF2B5EF4-FFF2-40B4-BE49-F238E27FC236}">
                  <a16:creationId xmlns:a16="http://schemas.microsoft.com/office/drawing/2014/main" id="{43FFE03E-BF6B-4015-9A90-BD32D3D080A1}"/>
                </a:ext>
              </a:extLst>
            </p:cNvPr>
            <p:cNvSpPr>
              <a:spLocks noChangeArrowheads="1"/>
            </p:cNvSpPr>
            <p:nvPr/>
          </p:nvSpPr>
          <p:spPr bwMode="auto">
            <a:xfrm rot="19800000">
              <a:off x="1360" y="3032"/>
              <a:ext cx="338" cy="145"/>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32" name="Object 34">
              <a:extLst>
                <a:ext uri="{FF2B5EF4-FFF2-40B4-BE49-F238E27FC236}">
                  <a16:creationId xmlns:a16="http://schemas.microsoft.com/office/drawing/2014/main" id="{84EE45C5-6A20-4D22-B257-244500C6509A}"/>
                </a:ext>
              </a:extLst>
            </p:cNvPr>
            <p:cNvGraphicFramePr>
              <a:graphicFrameLocks noChangeAspect="1"/>
            </p:cNvGraphicFramePr>
            <p:nvPr/>
          </p:nvGraphicFramePr>
          <p:xfrm>
            <a:off x="1552" y="2984"/>
            <a:ext cx="149" cy="144"/>
          </p:xfrm>
          <a:graphic>
            <a:graphicData uri="http://schemas.openxmlformats.org/presentationml/2006/ole">
              <mc:AlternateContent xmlns:mc="http://schemas.openxmlformats.org/markup-compatibility/2006">
                <mc:Choice xmlns:v="urn:schemas-microsoft-com:vml" Requires="v">
                  <p:oleObj spid="_x0000_s15490" name="公式" r:id="rId19" imgW="106532" imgH="106557" progId="Equation.3">
                    <p:embed/>
                  </p:oleObj>
                </mc:Choice>
                <mc:Fallback>
                  <p:oleObj name="公式" r:id="rId19" imgW="106532" imgH="106557" progId="Equation.3">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52" y="2984"/>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33" name="Object 35">
              <a:extLst>
                <a:ext uri="{FF2B5EF4-FFF2-40B4-BE49-F238E27FC236}">
                  <a16:creationId xmlns:a16="http://schemas.microsoft.com/office/drawing/2014/main" id="{FD73E619-F746-4486-A863-676246DEDBD7}"/>
                </a:ext>
              </a:extLst>
            </p:cNvPr>
            <p:cNvGraphicFramePr>
              <a:graphicFrameLocks noChangeAspect="1"/>
            </p:cNvGraphicFramePr>
            <p:nvPr/>
          </p:nvGraphicFramePr>
          <p:xfrm>
            <a:off x="1376" y="3128"/>
            <a:ext cx="146" cy="75"/>
          </p:xfrm>
          <a:graphic>
            <a:graphicData uri="http://schemas.openxmlformats.org/presentationml/2006/ole">
              <mc:AlternateContent xmlns:mc="http://schemas.openxmlformats.org/markup-compatibility/2006">
                <mc:Choice xmlns:v="urn:schemas-microsoft-com:vml" Requires="v">
                  <p:oleObj spid="_x0000_s15491" name="公式" r:id="rId21" imgW="106532" imgH="38056" progId="Equation.3">
                    <p:embed/>
                  </p:oleObj>
                </mc:Choice>
                <mc:Fallback>
                  <p:oleObj name="公式" r:id="rId21" imgW="106532" imgH="38056"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76" y="3128"/>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4" name="Line 36">
              <a:extLst>
                <a:ext uri="{FF2B5EF4-FFF2-40B4-BE49-F238E27FC236}">
                  <a16:creationId xmlns:a16="http://schemas.microsoft.com/office/drawing/2014/main" id="{BA3F1661-777D-4F38-8400-1E467FC8A040}"/>
                </a:ext>
              </a:extLst>
            </p:cNvPr>
            <p:cNvSpPr>
              <a:spLocks noChangeShapeType="1"/>
            </p:cNvSpPr>
            <p:nvPr/>
          </p:nvSpPr>
          <p:spPr bwMode="auto">
            <a:xfrm rot="19800000">
              <a:off x="1472" y="3104"/>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45" name="Oval 37">
              <a:extLst>
                <a:ext uri="{FF2B5EF4-FFF2-40B4-BE49-F238E27FC236}">
                  <a16:creationId xmlns:a16="http://schemas.microsoft.com/office/drawing/2014/main" id="{11F9B247-2CC7-454C-B02E-E07A82122163}"/>
                </a:ext>
              </a:extLst>
            </p:cNvPr>
            <p:cNvSpPr>
              <a:spLocks noChangeArrowheads="1"/>
            </p:cNvSpPr>
            <p:nvPr/>
          </p:nvSpPr>
          <p:spPr bwMode="auto">
            <a:xfrm rot="1800000">
              <a:off x="1840" y="2904"/>
              <a:ext cx="339" cy="146"/>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36" name="Object 38">
              <a:extLst>
                <a:ext uri="{FF2B5EF4-FFF2-40B4-BE49-F238E27FC236}">
                  <a16:creationId xmlns:a16="http://schemas.microsoft.com/office/drawing/2014/main" id="{1FD10EB0-C904-414B-9DE4-4878E060309C}"/>
                </a:ext>
              </a:extLst>
            </p:cNvPr>
            <p:cNvGraphicFramePr>
              <a:graphicFrameLocks noChangeAspect="1"/>
            </p:cNvGraphicFramePr>
            <p:nvPr/>
          </p:nvGraphicFramePr>
          <p:xfrm>
            <a:off x="2032" y="2952"/>
            <a:ext cx="149" cy="144"/>
          </p:xfrm>
          <a:graphic>
            <a:graphicData uri="http://schemas.openxmlformats.org/presentationml/2006/ole">
              <mc:AlternateContent xmlns:mc="http://schemas.openxmlformats.org/markup-compatibility/2006">
                <mc:Choice xmlns:v="urn:schemas-microsoft-com:vml" Requires="v">
                  <p:oleObj spid="_x0000_s15492" name="公式" r:id="rId23" imgW="106532" imgH="106557" progId="Equation.3">
                    <p:embed/>
                  </p:oleObj>
                </mc:Choice>
                <mc:Fallback>
                  <p:oleObj name="公式" r:id="rId23" imgW="106532" imgH="106557" progId="Equation.3">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32" y="2952"/>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37" name="Object 39">
              <a:extLst>
                <a:ext uri="{FF2B5EF4-FFF2-40B4-BE49-F238E27FC236}">
                  <a16:creationId xmlns:a16="http://schemas.microsoft.com/office/drawing/2014/main" id="{2AC35629-226B-4F19-BD51-6A260DB9C7DA}"/>
                </a:ext>
              </a:extLst>
            </p:cNvPr>
            <p:cNvGraphicFramePr>
              <a:graphicFrameLocks noChangeAspect="1"/>
            </p:cNvGraphicFramePr>
            <p:nvPr/>
          </p:nvGraphicFramePr>
          <p:xfrm>
            <a:off x="1872" y="2888"/>
            <a:ext cx="146" cy="75"/>
          </p:xfrm>
          <a:graphic>
            <a:graphicData uri="http://schemas.openxmlformats.org/presentationml/2006/ole">
              <mc:AlternateContent xmlns:mc="http://schemas.openxmlformats.org/markup-compatibility/2006">
                <mc:Choice xmlns:v="urn:schemas-microsoft-com:vml" Requires="v">
                  <p:oleObj spid="_x0000_s15493" name="公式" r:id="rId25" imgW="106532" imgH="38056" progId="Equation.3">
                    <p:embed/>
                  </p:oleObj>
                </mc:Choice>
                <mc:Fallback>
                  <p:oleObj name="公式" r:id="rId25" imgW="106532" imgH="38056" progId="Equation.3">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72" y="2888"/>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40">
              <a:extLst>
                <a:ext uri="{FF2B5EF4-FFF2-40B4-BE49-F238E27FC236}">
                  <a16:creationId xmlns:a16="http://schemas.microsoft.com/office/drawing/2014/main" id="{15EE758A-B1A8-4B03-BE95-8B218E8FF517}"/>
                </a:ext>
              </a:extLst>
            </p:cNvPr>
            <p:cNvSpPr>
              <a:spLocks noChangeShapeType="1"/>
            </p:cNvSpPr>
            <p:nvPr/>
          </p:nvSpPr>
          <p:spPr bwMode="auto">
            <a:xfrm rot="1800000">
              <a:off x="1952" y="2977"/>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53" name="Oval 45">
              <a:extLst>
                <a:ext uri="{FF2B5EF4-FFF2-40B4-BE49-F238E27FC236}">
                  <a16:creationId xmlns:a16="http://schemas.microsoft.com/office/drawing/2014/main" id="{3FF42053-B4B7-4689-82C8-AA6DA36C501D}"/>
                </a:ext>
              </a:extLst>
            </p:cNvPr>
            <p:cNvSpPr>
              <a:spLocks noChangeArrowheads="1"/>
            </p:cNvSpPr>
            <p:nvPr/>
          </p:nvSpPr>
          <p:spPr bwMode="auto">
            <a:xfrm rot="1800000">
              <a:off x="1744" y="3704"/>
              <a:ext cx="334" cy="142"/>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40" name="Object 46">
              <a:extLst>
                <a:ext uri="{FF2B5EF4-FFF2-40B4-BE49-F238E27FC236}">
                  <a16:creationId xmlns:a16="http://schemas.microsoft.com/office/drawing/2014/main" id="{EDFDB839-7DEC-485B-8C0A-83F8BF1E39F4}"/>
                </a:ext>
              </a:extLst>
            </p:cNvPr>
            <p:cNvGraphicFramePr>
              <a:graphicFrameLocks noChangeAspect="1"/>
            </p:cNvGraphicFramePr>
            <p:nvPr/>
          </p:nvGraphicFramePr>
          <p:xfrm>
            <a:off x="1936" y="3576"/>
            <a:ext cx="149" cy="144"/>
          </p:xfrm>
          <a:graphic>
            <a:graphicData uri="http://schemas.openxmlformats.org/presentationml/2006/ole">
              <mc:AlternateContent xmlns:mc="http://schemas.openxmlformats.org/markup-compatibility/2006">
                <mc:Choice xmlns:v="urn:schemas-microsoft-com:vml" Requires="v">
                  <p:oleObj spid="_x0000_s15494" name="公式" r:id="rId27" imgW="106532" imgH="106557" progId="Equation.3">
                    <p:embed/>
                  </p:oleObj>
                </mc:Choice>
                <mc:Fallback>
                  <p:oleObj name="公式" r:id="rId27" imgW="106532" imgH="106557" progId="Equation.3">
                    <p:embed/>
                    <p:pic>
                      <p:nvPicPr>
                        <p:cNvPr id="0" name="Object 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36" y="3576"/>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41" name="Object 47">
              <a:extLst>
                <a:ext uri="{FF2B5EF4-FFF2-40B4-BE49-F238E27FC236}">
                  <a16:creationId xmlns:a16="http://schemas.microsoft.com/office/drawing/2014/main" id="{21C7F7B9-81BB-46C0-B068-811D10ABEB34}"/>
                </a:ext>
              </a:extLst>
            </p:cNvPr>
            <p:cNvGraphicFramePr>
              <a:graphicFrameLocks noChangeAspect="1"/>
            </p:cNvGraphicFramePr>
            <p:nvPr/>
          </p:nvGraphicFramePr>
          <p:xfrm>
            <a:off x="1768" y="3688"/>
            <a:ext cx="146" cy="75"/>
          </p:xfrm>
          <a:graphic>
            <a:graphicData uri="http://schemas.openxmlformats.org/presentationml/2006/ole">
              <mc:AlternateContent xmlns:mc="http://schemas.openxmlformats.org/markup-compatibility/2006">
                <mc:Choice xmlns:v="urn:schemas-microsoft-com:vml" Requires="v">
                  <p:oleObj spid="_x0000_s15495" name="公式" r:id="rId29" imgW="106532" imgH="38056" progId="Equation.3">
                    <p:embed/>
                  </p:oleObj>
                </mc:Choice>
                <mc:Fallback>
                  <p:oleObj name="公式" r:id="rId29" imgW="106532" imgH="38056" progId="Equation.3">
                    <p:embed/>
                    <p:pic>
                      <p:nvPicPr>
                        <p:cNvPr id="0" name="Object 4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68" y="3688"/>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6" name="Line 48">
              <a:extLst>
                <a:ext uri="{FF2B5EF4-FFF2-40B4-BE49-F238E27FC236}">
                  <a16:creationId xmlns:a16="http://schemas.microsoft.com/office/drawing/2014/main" id="{A9CE4724-A708-4947-BEC1-966CEF7DB738}"/>
                </a:ext>
              </a:extLst>
            </p:cNvPr>
            <p:cNvSpPr>
              <a:spLocks noChangeShapeType="1"/>
            </p:cNvSpPr>
            <p:nvPr/>
          </p:nvSpPr>
          <p:spPr bwMode="auto">
            <a:xfrm rot="1800000">
              <a:off x="1856" y="3776"/>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7" name="Line 79">
              <a:extLst>
                <a:ext uri="{FF2B5EF4-FFF2-40B4-BE49-F238E27FC236}">
                  <a16:creationId xmlns:a16="http://schemas.microsoft.com/office/drawing/2014/main" id="{0AAB200E-A298-486F-93C9-2C0441A1C765}"/>
                </a:ext>
              </a:extLst>
            </p:cNvPr>
            <p:cNvSpPr>
              <a:spLocks noChangeShapeType="1"/>
            </p:cNvSpPr>
            <p:nvPr/>
          </p:nvSpPr>
          <p:spPr bwMode="auto">
            <a:xfrm>
              <a:off x="528" y="3776"/>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8" name="Line 80">
              <a:extLst>
                <a:ext uri="{FF2B5EF4-FFF2-40B4-BE49-F238E27FC236}">
                  <a16:creationId xmlns:a16="http://schemas.microsoft.com/office/drawing/2014/main" id="{EB99E2E4-B66E-4273-A6BB-4006871AE97A}"/>
                </a:ext>
              </a:extLst>
            </p:cNvPr>
            <p:cNvSpPr>
              <a:spLocks noChangeShapeType="1"/>
            </p:cNvSpPr>
            <p:nvPr/>
          </p:nvSpPr>
          <p:spPr bwMode="auto">
            <a:xfrm>
              <a:off x="528" y="3488"/>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9" name="Line 81">
              <a:extLst>
                <a:ext uri="{FF2B5EF4-FFF2-40B4-BE49-F238E27FC236}">
                  <a16:creationId xmlns:a16="http://schemas.microsoft.com/office/drawing/2014/main" id="{CFD667D9-FA3F-4F11-9436-093AB746C57D}"/>
                </a:ext>
              </a:extLst>
            </p:cNvPr>
            <p:cNvSpPr>
              <a:spLocks noChangeShapeType="1"/>
            </p:cNvSpPr>
            <p:nvPr/>
          </p:nvSpPr>
          <p:spPr bwMode="auto">
            <a:xfrm>
              <a:off x="528" y="3200"/>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90" name="Line 82">
              <a:extLst>
                <a:ext uri="{FF2B5EF4-FFF2-40B4-BE49-F238E27FC236}">
                  <a16:creationId xmlns:a16="http://schemas.microsoft.com/office/drawing/2014/main" id="{DE496221-BAA2-49F8-AC8F-A05C33A32BCB}"/>
                </a:ext>
              </a:extLst>
            </p:cNvPr>
            <p:cNvSpPr>
              <a:spLocks noChangeShapeType="1"/>
            </p:cNvSpPr>
            <p:nvPr/>
          </p:nvSpPr>
          <p:spPr bwMode="auto">
            <a:xfrm>
              <a:off x="528" y="2912"/>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91" name="Line 83">
              <a:extLst>
                <a:ext uri="{FF2B5EF4-FFF2-40B4-BE49-F238E27FC236}">
                  <a16:creationId xmlns:a16="http://schemas.microsoft.com/office/drawing/2014/main" id="{3F5E0415-A327-4E9B-864A-9EC7A1B6480A}"/>
                </a:ext>
              </a:extLst>
            </p:cNvPr>
            <p:cNvSpPr>
              <a:spLocks noChangeShapeType="1"/>
            </p:cNvSpPr>
            <p:nvPr/>
          </p:nvSpPr>
          <p:spPr bwMode="auto">
            <a:xfrm>
              <a:off x="528" y="2624"/>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48" name="Object 97">
              <a:extLst>
                <a:ext uri="{FF2B5EF4-FFF2-40B4-BE49-F238E27FC236}">
                  <a16:creationId xmlns:a16="http://schemas.microsoft.com/office/drawing/2014/main" id="{BD4E5B88-5676-45D4-871B-D6464BC211AA}"/>
                </a:ext>
              </a:extLst>
            </p:cNvPr>
            <p:cNvGraphicFramePr>
              <a:graphicFrameLocks noChangeAspect="1"/>
            </p:cNvGraphicFramePr>
            <p:nvPr/>
          </p:nvGraphicFramePr>
          <p:xfrm>
            <a:off x="2304" y="2624"/>
            <a:ext cx="303" cy="303"/>
          </p:xfrm>
          <a:graphic>
            <a:graphicData uri="http://schemas.openxmlformats.org/presentationml/2006/ole">
              <mc:AlternateContent xmlns:mc="http://schemas.openxmlformats.org/markup-compatibility/2006">
                <mc:Choice xmlns:v="urn:schemas-microsoft-com:vml" Requires="v">
                  <p:oleObj spid="_x0000_s15496" name="公式" r:id="rId31" imgW="221113" imgH="221200" progId="Equation.3">
                    <p:embed/>
                  </p:oleObj>
                </mc:Choice>
                <mc:Fallback>
                  <p:oleObj name="公式" r:id="rId31" imgW="221113" imgH="221200" progId="Equation.3">
                    <p:embed/>
                    <p:pic>
                      <p:nvPicPr>
                        <p:cNvPr id="0" name="Object 9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304" y="2624"/>
                          <a:ext cx="303"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513" name="Text Box 105">
            <a:extLst>
              <a:ext uri="{FF2B5EF4-FFF2-40B4-BE49-F238E27FC236}">
                <a16:creationId xmlns:a16="http://schemas.microsoft.com/office/drawing/2014/main" id="{0AF904ED-800E-424F-9FEB-AE6D8C9ECA32}"/>
              </a:ext>
            </a:extLst>
          </p:cNvPr>
          <p:cNvSpPr txBox="1">
            <a:spLocks noChangeArrowheads="1"/>
          </p:cNvSpPr>
          <p:nvPr/>
        </p:nvSpPr>
        <p:spPr bwMode="auto">
          <a:xfrm>
            <a:off x="381000" y="2205038"/>
            <a:ext cx="8534400" cy="946150"/>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fontAlgn="b"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定义单位体积内分子电偶极矩的矢量和表示为</a:t>
            </a:r>
            <a:r>
              <a:rPr lang="zh-CN" altLang="en-US">
                <a:solidFill>
                  <a:srgbClr val="00FF00"/>
                </a:solidFill>
                <a:effectLst>
                  <a:outerShdw blurRad="38100" dist="38100" dir="2700000" algn="tl">
                    <a:srgbClr val="000000"/>
                  </a:outerShdw>
                </a:effectLst>
                <a:latin typeface="幼圆" pitchFamily="49" charset="-122"/>
              </a:rPr>
              <a:t>电极化强度</a:t>
            </a:r>
            <a:r>
              <a:rPr lang="en-US" altLang="zh-CN">
                <a:solidFill>
                  <a:srgbClr val="00FF00"/>
                </a:solidFill>
              </a:rPr>
              <a:t>(</a:t>
            </a:r>
            <a:r>
              <a:rPr lang="en-US" altLang="zh-CN" i="1">
                <a:solidFill>
                  <a:srgbClr val="00FF00"/>
                </a:solidFill>
              </a:rPr>
              <a:t>polarization</a:t>
            </a:r>
            <a:r>
              <a:rPr lang="en-US" altLang="zh-CN">
                <a:solidFill>
                  <a:srgbClr val="00FF00"/>
                </a:solidFill>
              </a:rPr>
              <a:t>)</a:t>
            </a:r>
            <a:r>
              <a:rPr lang="zh-CN" altLang="en-US">
                <a:solidFill>
                  <a:srgbClr val="00FF00"/>
                </a:solidFill>
                <a:effectLst>
                  <a:outerShdw blurRad="38100" dist="38100" dir="2700000" algn="tl">
                    <a:srgbClr val="000000"/>
                  </a:outerShdw>
                </a:effectLst>
                <a:latin typeface="幼圆" pitchFamily="49" charset="-122"/>
              </a:rPr>
              <a:t>矢量</a:t>
            </a:r>
          </a:p>
        </p:txBody>
      </p:sp>
      <p:graphicFrame>
        <p:nvGraphicFramePr>
          <p:cNvPr id="17514" name="Object 106">
            <a:extLst>
              <a:ext uri="{FF2B5EF4-FFF2-40B4-BE49-F238E27FC236}">
                <a16:creationId xmlns:a16="http://schemas.microsoft.com/office/drawing/2014/main" id="{D8A8F8D0-FEDC-401D-B130-7BD431D8AF31}"/>
              </a:ext>
            </a:extLst>
          </p:cNvPr>
          <p:cNvGraphicFramePr>
            <a:graphicFrameLocks noChangeAspect="1"/>
          </p:cNvGraphicFramePr>
          <p:nvPr/>
        </p:nvGraphicFramePr>
        <p:xfrm>
          <a:off x="3124200" y="3152775"/>
          <a:ext cx="2024063" cy="852488"/>
        </p:xfrm>
        <a:graphic>
          <a:graphicData uri="http://schemas.openxmlformats.org/presentationml/2006/ole">
            <mc:AlternateContent xmlns:mc="http://schemas.openxmlformats.org/markup-compatibility/2006">
              <mc:Choice xmlns:v="urn:schemas-microsoft-com:vml" Requires="v">
                <p:oleObj spid="_x0000_s15497" name="公式" r:id="rId33" imgW="929433" imgH="411480" progId="Equation.3">
                  <p:embed/>
                </p:oleObj>
              </mc:Choice>
              <mc:Fallback>
                <p:oleObj name="公式" r:id="rId33" imgW="929433" imgH="411480" progId="Equation.3">
                  <p:embed/>
                  <p:pic>
                    <p:nvPicPr>
                      <p:cNvPr id="0" name="Object 10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24200" y="3152775"/>
                        <a:ext cx="2024063" cy="8524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24">
            <a:extLst>
              <a:ext uri="{FF2B5EF4-FFF2-40B4-BE49-F238E27FC236}">
                <a16:creationId xmlns:a16="http://schemas.microsoft.com/office/drawing/2014/main" id="{056FA0DF-8CAE-4502-A31E-A4684C9147C7}"/>
              </a:ext>
            </a:extLst>
          </p:cNvPr>
          <p:cNvGrpSpPr>
            <a:grpSpLocks/>
          </p:cNvGrpSpPr>
          <p:nvPr/>
        </p:nvGrpSpPr>
        <p:grpSpPr bwMode="auto">
          <a:xfrm>
            <a:off x="4643438" y="4797425"/>
            <a:ext cx="3362325" cy="1944688"/>
            <a:chOff x="2880" y="2544"/>
            <a:chExt cx="2208" cy="1440"/>
          </a:xfrm>
        </p:grpSpPr>
        <p:sp>
          <p:nvSpPr>
            <p:cNvPr id="17492" name="Rectangle 84">
              <a:extLst>
                <a:ext uri="{FF2B5EF4-FFF2-40B4-BE49-F238E27FC236}">
                  <a16:creationId xmlns:a16="http://schemas.microsoft.com/office/drawing/2014/main" id="{DCA39378-3043-4D28-B80A-206B6BBB6692}"/>
                </a:ext>
              </a:extLst>
            </p:cNvPr>
            <p:cNvSpPr>
              <a:spLocks noChangeArrowheads="1"/>
            </p:cNvSpPr>
            <p:nvPr/>
          </p:nvSpPr>
          <p:spPr bwMode="auto">
            <a:xfrm>
              <a:off x="2880" y="2544"/>
              <a:ext cx="2208" cy="1440"/>
            </a:xfrm>
            <a:prstGeom prst="rect">
              <a:avLst/>
            </a:prstGeom>
            <a:gradFill rotWithShape="0">
              <a:gsLst>
                <a:gs pos="0">
                  <a:srgbClr val="9999FF"/>
                </a:gs>
                <a:gs pos="100000">
                  <a:srgbClr val="9999FF">
                    <a:gamma/>
                    <a:shade val="46275"/>
                    <a:invGamma/>
                  </a:srgbClr>
                </a:gs>
              </a:gsLst>
              <a:path path="rect">
                <a:fillToRect r="100000" b="100000"/>
              </a:path>
            </a:gradFill>
            <a:ln w="9525">
              <a:solidFill>
                <a:srgbClr val="6666FF"/>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 name="Line 86">
              <a:extLst>
                <a:ext uri="{FF2B5EF4-FFF2-40B4-BE49-F238E27FC236}">
                  <a16:creationId xmlns:a16="http://schemas.microsoft.com/office/drawing/2014/main" id="{E89A53E3-169C-47AE-865C-44185F1A0EE2}"/>
                </a:ext>
              </a:extLst>
            </p:cNvPr>
            <p:cNvSpPr>
              <a:spLocks noChangeShapeType="1"/>
            </p:cNvSpPr>
            <p:nvPr/>
          </p:nvSpPr>
          <p:spPr bwMode="auto">
            <a:xfrm>
              <a:off x="2880" y="3776"/>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4" name="Line 87">
              <a:extLst>
                <a:ext uri="{FF2B5EF4-FFF2-40B4-BE49-F238E27FC236}">
                  <a16:creationId xmlns:a16="http://schemas.microsoft.com/office/drawing/2014/main" id="{33672987-71E1-4D70-8D32-D49938145FA7}"/>
                </a:ext>
              </a:extLst>
            </p:cNvPr>
            <p:cNvSpPr>
              <a:spLocks noChangeShapeType="1"/>
            </p:cNvSpPr>
            <p:nvPr/>
          </p:nvSpPr>
          <p:spPr bwMode="auto">
            <a:xfrm>
              <a:off x="2880" y="3584"/>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 name="Line 88">
              <a:extLst>
                <a:ext uri="{FF2B5EF4-FFF2-40B4-BE49-F238E27FC236}">
                  <a16:creationId xmlns:a16="http://schemas.microsoft.com/office/drawing/2014/main" id="{97B5F64B-598D-46E1-9E46-6AB6A390B79A}"/>
                </a:ext>
              </a:extLst>
            </p:cNvPr>
            <p:cNvSpPr>
              <a:spLocks noChangeShapeType="1"/>
            </p:cNvSpPr>
            <p:nvPr/>
          </p:nvSpPr>
          <p:spPr bwMode="auto">
            <a:xfrm>
              <a:off x="2880" y="3200"/>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6" name="Line 89">
              <a:extLst>
                <a:ext uri="{FF2B5EF4-FFF2-40B4-BE49-F238E27FC236}">
                  <a16:creationId xmlns:a16="http://schemas.microsoft.com/office/drawing/2014/main" id="{C83EF80D-B4FF-4DB1-9E27-1FC0ECF93791}"/>
                </a:ext>
              </a:extLst>
            </p:cNvPr>
            <p:cNvSpPr>
              <a:spLocks noChangeShapeType="1"/>
            </p:cNvSpPr>
            <p:nvPr/>
          </p:nvSpPr>
          <p:spPr bwMode="auto">
            <a:xfrm>
              <a:off x="2880" y="2816"/>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98" name="Line 90">
              <a:extLst>
                <a:ext uri="{FF2B5EF4-FFF2-40B4-BE49-F238E27FC236}">
                  <a16:creationId xmlns:a16="http://schemas.microsoft.com/office/drawing/2014/main" id="{FDEB340A-CCEB-493D-A5F3-63B66D036815}"/>
                </a:ext>
              </a:extLst>
            </p:cNvPr>
            <p:cNvSpPr>
              <a:spLocks noChangeShapeType="1"/>
            </p:cNvSpPr>
            <p:nvPr/>
          </p:nvSpPr>
          <p:spPr bwMode="auto">
            <a:xfrm>
              <a:off x="2880" y="2624"/>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57" name="Oval 49">
              <a:extLst>
                <a:ext uri="{FF2B5EF4-FFF2-40B4-BE49-F238E27FC236}">
                  <a16:creationId xmlns:a16="http://schemas.microsoft.com/office/drawing/2014/main" id="{E8BBA804-06AE-417A-BFDC-C8547653F001}"/>
                </a:ext>
              </a:extLst>
            </p:cNvPr>
            <p:cNvSpPr>
              <a:spLocks noChangeArrowheads="1"/>
            </p:cNvSpPr>
            <p:nvPr/>
          </p:nvSpPr>
          <p:spPr bwMode="auto">
            <a:xfrm rot="600000">
              <a:off x="3280" y="2672"/>
              <a:ext cx="336" cy="143"/>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384" name="Object 50">
              <a:extLst>
                <a:ext uri="{FF2B5EF4-FFF2-40B4-BE49-F238E27FC236}">
                  <a16:creationId xmlns:a16="http://schemas.microsoft.com/office/drawing/2014/main" id="{EC938F99-7FF7-4695-8D8A-4355601AD487}"/>
                </a:ext>
              </a:extLst>
            </p:cNvPr>
            <p:cNvGraphicFramePr>
              <a:graphicFrameLocks noChangeAspect="1"/>
            </p:cNvGraphicFramePr>
            <p:nvPr/>
          </p:nvGraphicFramePr>
          <p:xfrm>
            <a:off x="3480" y="2696"/>
            <a:ext cx="149" cy="144"/>
          </p:xfrm>
          <a:graphic>
            <a:graphicData uri="http://schemas.openxmlformats.org/presentationml/2006/ole">
              <mc:AlternateContent xmlns:mc="http://schemas.openxmlformats.org/markup-compatibility/2006">
                <mc:Choice xmlns:v="urn:schemas-microsoft-com:vml" Requires="v">
                  <p:oleObj spid="_x0000_s15498" name="公式" r:id="rId35" imgW="106532" imgH="106557" progId="Equation.3">
                    <p:embed/>
                  </p:oleObj>
                </mc:Choice>
                <mc:Fallback>
                  <p:oleObj name="公式" r:id="rId35" imgW="106532" imgH="106557" progId="Equation.3">
                    <p:embed/>
                    <p:pic>
                      <p:nvPicPr>
                        <p:cNvPr id="0" name="Object 5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80" y="2696"/>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5" name="Object 51">
              <a:extLst>
                <a:ext uri="{FF2B5EF4-FFF2-40B4-BE49-F238E27FC236}">
                  <a16:creationId xmlns:a16="http://schemas.microsoft.com/office/drawing/2014/main" id="{3B049E74-170F-4844-AF41-480724A27A4F}"/>
                </a:ext>
              </a:extLst>
            </p:cNvPr>
            <p:cNvGraphicFramePr>
              <a:graphicFrameLocks noChangeAspect="1"/>
            </p:cNvGraphicFramePr>
            <p:nvPr/>
          </p:nvGraphicFramePr>
          <p:xfrm>
            <a:off x="3264" y="2688"/>
            <a:ext cx="146" cy="75"/>
          </p:xfrm>
          <a:graphic>
            <a:graphicData uri="http://schemas.openxmlformats.org/presentationml/2006/ole">
              <mc:AlternateContent xmlns:mc="http://schemas.openxmlformats.org/markup-compatibility/2006">
                <mc:Choice xmlns:v="urn:schemas-microsoft-com:vml" Requires="v">
                  <p:oleObj spid="_x0000_s15499" name="公式" r:id="rId37" imgW="106532" imgH="38056" progId="Equation.3">
                    <p:embed/>
                  </p:oleObj>
                </mc:Choice>
                <mc:Fallback>
                  <p:oleObj name="公式" r:id="rId37" imgW="106532" imgH="38056" progId="Equation.3">
                    <p:embed/>
                    <p:pic>
                      <p:nvPicPr>
                        <p:cNvPr id="0" name="Object 5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264" y="2688"/>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60" name="Line 52">
              <a:extLst>
                <a:ext uri="{FF2B5EF4-FFF2-40B4-BE49-F238E27FC236}">
                  <a16:creationId xmlns:a16="http://schemas.microsoft.com/office/drawing/2014/main" id="{D6F07012-1803-4075-A408-F3638EF0F007}"/>
                </a:ext>
              </a:extLst>
            </p:cNvPr>
            <p:cNvSpPr>
              <a:spLocks noChangeShapeType="1"/>
            </p:cNvSpPr>
            <p:nvPr/>
          </p:nvSpPr>
          <p:spPr bwMode="auto">
            <a:xfrm rot="600000">
              <a:off x="3392" y="2744"/>
              <a:ext cx="114"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61" name="Oval 53">
              <a:extLst>
                <a:ext uri="{FF2B5EF4-FFF2-40B4-BE49-F238E27FC236}">
                  <a16:creationId xmlns:a16="http://schemas.microsoft.com/office/drawing/2014/main" id="{A9D40C1E-CFD5-4B84-BA8B-9710A65D38B5}"/>
                </a:ext>
              </a:extLst>
            </p:cNvPr>
            <p:cNvSpPr>
              <a:spLocks noChangeArrowheads="1"/>
            </p:cNvSpPr>
            <p:nvPr/>
          </p:nvSpPr>
          <p:spPr bwMode="auto">
            <a:xfrm rot="21000000">
              <a:off x="3328" y="3511"/>
              <a:ext cx="336" cy="145"/>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64" name="Line 56">
              <a:extLst>
                <a:ext uri="{FF2B5EF4-FFF2-40B4-BE49-F238E27FC236}">
                  <a16:creationId xmlns:a16="http://schemas.microsoft.com/office/drawing/2014/main" id="{E73094AC-584B-4B5B-8DA4-96E62FA70DA9}"/>
                </a:ext>
              </a:extLst>
            </p:cNvPr>
            <p:cNvSpPr>
              <a:spLocks noChangeShapeType="1"/>
            </p:cNvSpPr>
            <p:nvPr/>
          </p:nvSpPr>
          <p:spPr bwMode="auto">
            <a:xfrm rot="21000000">
              <a:off x="3440" y="3584"/>
              <a:ext cx="115"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65" name="Oval 57">
              <a:extLst>
                <a:ext uri="{FF2B5EF4-FFF2-40B4-BE49-F238E27FC236}">
                  <a16:creationId xmlns:a16="http://schemas.microsoft.com/office/drawing/2014/main" id="{C80A9905-E302-421B-A664-8FA8BF6C486B}"/>
                </a:ext>
              </a:extLst>
            </p:cNvPr>
            <p:cNvSpPr>
              <a:spLocks noChangeArrowheads="1"/>
            </p:cNvSpPr>
            <p:nvPr/>
          </p:nvSpPr>
          <p:spPr bwMode="auto">
            <a:xfrm>
              <a:off x="4032" y="3248"/>
              <a:ext cx="336" cy="143"/>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68" name="Line 60">
              <a:extLst>
                <a:ext uri="{FF2B5EF4-FFF2-40B4-BE49-F238E27FC236}">
                  <a16:creationId xmlns:a16="http://schemas.microsoft.com/office/drawing/2014/main" id="{F1C320C0-DE40-45D0-B1D3-DC4BC2BCE48E}"/>
                </a:ext>
              </a:extLst>
            </p:cNvPr>
            <p:cNvSpPr>
              <a:spLocks noChangeShapeType="1"/>
            </p:cNvSpPr>
            <p:nvPr/>
          </p:nvSpPr>
          <p:spPr bwMode="auto">
            <a:xfrm>
              <a:off x="4144" y="3320"/>
              <a:ext cx="117" cy="1"/>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69" name="Oval 61">
              <a:extLst>
                <a:ext uri="{FF2B5EF4-FFF2-40B4-BE49-F238E27FC236}">
                  <a16:creationId xmlns:a16="http://schemas.microsoft.com/office/drawing/2014/main" id="{450AD9D0-808C-4190-928A-E7525DFC7C8B}"/>
                </a:ext>
              </a:extLst>
            </p:cNvPr>
            <p:cNvSpPr>
              <a:spLocks noChangeArrowheads="1"/>
            </p:cNvSpPr>
            <p:nvPr/>
          </p:nvSpPr>
          <p:spPr bwMode="auto">
            <a:xfrm>
              <a:off x="4464" y="3200"/>
              <a:ext cx="341" cy="145"/>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72" name="Line 64">
              <a:extLst>
                <a:ext uri="{FF2B5EF4-FFF2-40B4-BE49-F238E27FC236}">
                  <a16:creationId xmlns:a16="http://schemas.microsoft.com/office/drawing/2014/main" id="{1462E9F9-8CD4-4BFC-B3FB-90DE2F3DD6E5}"/>
                </a:ext>
              </a:extLst>
            </p:cNvPr>
            <p:cNvSpPr>
              <a:spLocks noChangeShapeType="1"/>
            </p:cNvSpPr>
            <p:nvPr/>
          </p:nvSpPr>
          <p:spPr bwMode="auto">
            <a:xfrm>
              <a:off x="4576" y="3272"/>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73" name="Oval 65">
              <a:extLst>
                <a:ext uri="{FF2B5EF4-FFF2-40B4-BE49-F238E27FC236}">
                  <a16:creationId xmlns:a16="http://schemas.microsoft.com/office/drawing/2014/main" id="{14BB8E50-837A-4E4C-BC76-57042932EEE8}"/>
                </a:ext>
              </a:extLst>
            </p:cNvPr>
            <p:cNvSpPr>
              <a:spLocks noChangeArrowheads="1"/>
            </p:cNvSpPr>
            <p:nvPr/>
          </p:nvSpPr>
          <p:spPr bwMode="auto">
            <a:xfrm rot="600000">
              <a:off x="3712" y="3032"/>
              <a:ext cx="336" cy="145"/>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76" name="Line 68">
              <a:extLst>
                <a:ext uri="{FF2B5EF4-FFF2-40B4-BE49-F238E27FC236}">
                  <a16:creationId xmlns:a16="http://schemas.microsoft.com/office/drawing/2014/main" id="{66BFFBC0-431C-4A93-A95F-CF22160CA665}"/>
                </a:ext>
              </a:extLst>
            </p:cNvPr>
            <p:cNvSpPr>
              <a:spLocks noChangeShapeType="1"/>
            </p:cNvSpPr>
            <p:nvPr/>
          </p:nvSpPr>
          <p:spPr bwMode="auto">
            <a:xfrm rot="600000">
              <a:off x="3824" y="3104"/>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77" name="Oval 69">
              <a:extLst>
                <a:ext uri="{FF2B5EF4-FFF2-40B4-BE49-F238E27FC236}">
                  <a16:creationId xmlns:a16="http://schemas.microsoft.com/office/drawing/2014/main" id="{51ABB21B-3D13-4EDB-83A7-0CA0DA085BB5}"/>
                </a:ext>
              </a:extLst>
            </p:cNvPr>
            <p:cNvSpPr>
              <a:spLocks noChangeArrowheads="1"/>
            </p:cNvSpPr>
            <p:nvPr/>
          </p:nvSpPr>
          <p:spPr bwMode="auto">
            <a:xfrm rot="900000">
              <a:off x="4192" y="2864"/>
              <a:ext cx="336" cy="146"/>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0" name="Line 72">
              <a:extLst>
                <a:ext uri="{FF2B5EF4-FFF2-40B4-BE49-F238E27FC236}">
                  <a16:creationId xmlns:a16="http://schemas.microsoft.com/office/drawing/2014/main" id="{4E3EF2B3-CD64-4AE7-B3C1-D149C5D16189}"/>
                </a:ext>
              </a:extLst>
            </p:cNvPr>
            <p:cNvSpPr>
              <a:spLocks noChangeShapeType="1"/>
            </p:cNvSpPr>
            <p:nvPr/>
          </p:nvSpPr>
          <p:spPr bwMode="auto">
            <a:xfrm rot="900000">
              <a:off x="4320" y="2930"/>
              <a:ext cx="96" cy="8"/>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1" name="Oval 73">
              <a:extLst>
                <a:ext uri="{FF2B5EF4-FFF2-40B4-BE49-F238E27FC236}">
                  <a16:creationId xmlns:a16="http://schemas.microsoft.com/office/drawing/2014/main" id="{130EE0E6-DE2A-4F5F-96F7-CDEE496DC98C}"/>
                </a:ext>
              </a:extLst>
            </p:cNvPr>
            <p:cNvSpPr>
              <a:spLocks noChangeArrowheads="1"/>
            </p:cNvSpPr>
            <p:nvPr/>
          </p:nvSpPr>
          <p:spPr bwMode="auto">
            <a:xfrm rot="600000">
              <a:off x="4096" y="3704"/>
              <a:ext cx="341" cy="142"/>
            </a:xfrm>
            <a:prstGeom prst="ellipse">
              <a:avLst/>
            </a:prstGeom>
            <a:gradFill rotWithShape="0">
              <a:gsLst>
                <a:gs pos="0">
                  <a:srgbClr val="FF7C80"/>
                </a:gs>
                <a:gs pos="100000">
                  <a:srgbClr val="FF7C80">
                    <a:gamma/>
                    <a:shade val="46275"/>
                    <a:invGamma/>
                  </a:srgbClr>
                </a:gs>
              </a:gsLst>
              <a:path path="shape">
                <a:fillToRect l="50000" t="50000" r="50000" b="50000"/>
              </a:path>
            </a:gradFill>
            <a:ln w="9525">
              <a:no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484" name="Line 76">
              <a:extLst>
                <a:ext uri="{FF2B5EF4-FFF2-40B4-BE49-F238E27FC236}">
                  <a16:creationId xmlns:a16="http://schemas.microsoft.com/office/drawing/2014/main" id="{E42E5C6A-0BE3-48F8-A205-2D6E656591F5}"/>
                </a:ext>
              </a:extLst>
            </p:cNvPr>
            <p:cNvSpPr>
              <a:spLocks noChangeShapeType="1"/>
            </p:cNvSpPr>
            <p:nvPr/>
          </p:nvSpPr>
          <p:spPr bwMode="auto">
            <a:xfrm rot="600000">
              <a:off x="4208" y="3776"/>
              <a:ext cx="112" cy="0"/>
            </a:xfrm>
            <a:prstGeom prst="line">
              <a:avLst/>
            </a:prstGeom>
            <a:noFill/>
            <a:ln w="9525">
              <a:solidFill>
                <a:schemeClr val="tx1"/>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501" name="Line 93">
              <a:extLst>
                <a:ext uri="{FF2B5EF4-FFF2-40B4-BE49-F238E27FC236}">
                  <a16:creationId xmlns:a16="http://schemas.microsoft.com/office/drawing/2014/main" id="{E5F1E264-D305-4955-B0C6-C08410F99C51}"/>
                </a:ext>
              </a:extLst>
            </p:cNvPr>
            <p:cNvSpPr>
              <a:spLocks noChangeShapeType="1"/>
            </p:cNvSpPr>
            <p:nvPr/>
          </p:nvSpPr>
          <p:spPr bwMode="auto">
            <a:xfrm>
              <a:off x="2880" y="3392"/>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7502" name="Line 94">
              <a:extLst>
                <a:ext uri="{FF2B5EF4-FFF2-40B4-BE49-F238E27FC236}">
                  <a16:creationId xmlns:a16="http://schemas.microsoft.com/office/drawing/2014/main" id="{C1A52127-4EF2-432F-9317-62C0EADA09F8}"/>
                </a:ext>
              </a:extLst>
            </p:cNvPr>
            <p:cNvSpPr>
              <a:spLocks noChangeShapeType="1"/>
            </p:cNvSpPr>
            <p:nvPr/>
          </p:nvSpPr>
          <p:spPr bwMode="auto">
            <a:xfrm>
              <a:off x="2880" y="3008"/>
              <a:ext cx="2208" cy="0"/>
            </a:xfrm>
            <a:prstGeom prst="line">
              <a:avLst/>
            </a:prstGeom>
            <a:noFill/>
            <a:ln w="28575">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5401" name="Object 98">
              <a:extLst>
                <a:ext uri="{FF2B5EF4-FFF2-40B4-BE49-F238E27FC236}">
                  <a16:creationId xmlns:a16="http://schemas.microsoft.com/office/drawing/2014/main" id="{FFD81E4A-6632-426B-B942-A26279A9C7F5}"/>
                </a:ext>
              </a:extLst>
            </p:cNvPr>
            <p:cNvGraphicFramePr>
              <a:graphicFrameLocks noChangeAspect="1"/>
            </p:cNvGraphicFramePr>
            <p:nvPr/>
          </p:nvGraphicFramePr>
          <p:xfrm>
            <a:off x="4656" y="2592"/>
            <a:ext cx="303" cy="303"/>
          </p:xfrm>
          <a:graphic>
            <a:graphicData uri="http://schemas.openxmlformats.org/presentationml/2006/ole">
              <mc:AlternateContent xmlns:mc="http://schemas.openxmlformats.org/markup-compatibility/2006">
                <mc:Choice xmlns:v="urn:schemas-microsoft-com:vml" Requires="v">
                  <p:oleObj spid="_x0000_s15500" name="公式" r:id="rId39" imgW="221113" imgH="221200" progId="Equation.3">
                    <p:embed/>
                  </p:oleObj>
                </mc:Choice>
                <mc:Fallback>
                  <p:oleObj name="公式" r:id="rId39" imgW="221113" imgH="221200" progId="Equation.3">
                    <p:embed/>
                    <p:pic>
                      <p:nvPicPr>
                        <p:cNvPr id="0" name="Object 9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56" y="2592"/>
                          <a:ext cx="303"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2" name="Object 107">
              <a:extLst>
                <a:ext uri="{FF2B5EF4-FFF2-40B4-BE49-F238E27FC236}">
                  <a16:creationId xmlns:a16="http://schemas.microsoft.com/office/drawing/2014/main" id="{0B564916-DC3B-45B5-A853-C1919E97DF51}"/>
                </a:ext>
              </a:extLst>
            </p:cNvPr>
            <p:cNvGraphicFramePr>
              <a:graphicFrameLocks noChangeAspect="1"/>
            </p:cNvGraphicFramePr>
            <p:nvPr/>
          </p:nvGraphicFramePr>
          <p:xfrm>
            <a:off x="3931" y="3056"/>
            <a:ext cx="149" cy="144"/>
          </p:xfrm>
          <a:graphic>
            <a:graphicData uri="http://schemas.openxmlformats.org/presentationml/2006/ole">
              <mc:AlternateContent xmlns:mc="http://schemas.openxmlformats.org/markup-compatibility/2006">
                <mc:Choice xmlns:v="urn:schemas-microsoft-com:vml" Requires="v">
                  <p:oleObj spid="_x0000_s15501" name="公式" r:id="rId41" imgW="106532" imgH="106557" progId="Equation.3">
                    <p:embed/>
                  </p:oleObj>
                </mc:Choice>
                <mc:Fallback>
                  <p:oleObj name="公式" r:id="rId41" imgW="106532" imgH="106557" progId="Equation.3">
                    <p:embed/>
                    <p:pic>
                      <p:nvPicPr>
                        <p:cNvPr id="0" name="Object 10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31" y="3056"/>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3" name="Object 108">
              <a:extLst>
                <a:ext uri="{FF2B5EF4-FFF2-40B4-BE49-F238E27FC236}">
                  <a16:creationId xmlns:a16="http://schemas.microsoft.com/office/drawing/2014/main" id="{689F522E-7A87-47F4-BD1E-C39D8FEACF3A}"/>
                </a:ext>
              </a:extLst>
            </p:cNvPr>
            <p:cNvGraphicFramePr>
              <a:graphicFrameLocks noChangeAspect="1"/>
            </p:cNvGraphicFramePr>
            <p:nvPr/>
          </p:nvGraphicFramePr>
          <p:xfrm>
            <a:off x="3715" y="3048"/>
            <a:ext cx="146" cy="75"/>
          </p:xfrm>
          <a:graphic>
            <a:graphicData uri="http://schemas.openxmlformats.org/presentationml/2006/ole">
              <mc:AlternateContent xmlns:mc="http://schemas.openxmlformats.org/markup-compatibility/2006">
                <mc:Choice xmlns:v="urn:schemas-microsoft-com:vml" Requires="v">
                  <p:oleObj spid="_x0000_s15502" name="公式" r:id="rId43" imgW="106532" imgH="38056" progId="Equation.3">
                    <p:embed/>
                  </p:oleObj>
                </mc:Choice>
                <mc:Fallback>
                  <p:oleObj name="公式" r:id="rId43" imgW="106532" imgH="38056" progId="Equation.3">
                    <p:embed/>
                    <p:pic>
                      <p:nvPicPr>
                        <p:cNvPr id="0" name="Object 10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715" y="3048"/>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4" name="Object 109">
              <a:extLst>
                <a:ext uri="{FF2B5EF4-FFF2-40B4-BE49-F238E27FC236}">
                  <a16:creationId xmlns:a16="http://schemas.microsoft.com/office/drawing/2014/main" id="{B164C2B2-311F-4DE9-9C5C-3DBF72254828}"/>
                </a:ext>
              </a:extLst>
            </p:cNvPr>
            <p:cNvGraphicFramePr>
              <a:graphicFrameLocks noChangeAspect="1"/>
            </p:cNvGraphicFramePr>
            <p:nvPr/>
          </p:nvGraphicFramePr>
          <p:xfrm>
            <a:off x="4403" y="2888"/>
            <a:ext cx="149" cy="144"/>
          </p:xfrm>
          <a:graphic>
            <a:graphicData uri="http://schemas.openxmlformats.org/presentationml/2006/ole">
              <mc:AlternateContent xmlns:mc="http://schemas.openxmlformats.org/markup-compatibility/2006">
                <mc:Choice xmlns:v="urn:schemas-microsoft-com:vml" Requires="v">
                  <p:oleObj spid="_x0000_s15503" name="公式" r:id="rId45" imgW="106532" imgH="106557" progId="Equation.3">
                    <p:embed/>
                  </p:oleObj>
                </mc:Choice>
                <mc:Fallback>
                  <p:oleObj name="公式" r:id="rId45" imgW="106532" imgH="106557" progId="Equation.3">
                    <p:embed/>
                    <p:pic>
                      <p:nvPicPr>
                        <p:cNvPr id="0" name="Object 10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403" y="2888"/>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5" name="Object 110">
              <a:extLst>
                <a:ext uri="{FF2B5EF4-FFF2-40B4-BE49-F238E27FC236}">
                  <a16:creationId xmlns:a16="http://schemas.microsoft.com/office/drawing/2014/main" id="{901C5688-C35C-4978-BE1F-6F8A1A34355C}"/>
                </a:ext>
              </a:extLst>
            </p:cNvPr>
            <p:cNvGraphicFramePr>
              <a:graphicFrameLocks noChangeAspect="1"/>
            </p:cNvGraphicFramePr>
            <p:nvPr/>
          </p:nvGraphicFramePr>
          <p:xfrm>
            <a:off x="4187" y="2872"/>
            <a:ext cx="146" cy="75"/>
          </p:xfrm>
          <a:graphic>
            <a:graphicData uri="http://schemas.openxmlformats.org/presentationml/2006/ole">
              <mc:AlternateContent xmlns:mc="http://schemas.openxmlformats.org/markup-compatibility/2006">
                <mc:Choice xmlns:v="urn:schemas-microsoft-com:vml" Requires="v">
                  <p:oleObj spid="_x0000_s15504" name="公式" r:id="rId47" imgW="106532" imgH="38056" progId="Equation.3">
                    <p:embed/>
                  </p:oleObj>
                </mc:Choice>
                <mc:Fallback>
                  <p:oleObj name="公式" r:id="rId47" imgW="106532" imgH="38056" progId="Equation.3">
                    <p:embed/>
                    <p:pic>
                      <p:nvPicPr>
                        <p:cNvPr id="0" name="Object 11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187" y="2872"/>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6" name="Object 111">
              <a:extLst>
                <a:ext uri="{FF2B5EF4-FFF2-40B4-BE49-F238E27FC236}">
                  <a16:creationId xmlns:a16="http://schemas.microsoft.com/office/drawing/2014/main" id="{40AFAA87-8B3E-4042-B5B1-62DAEBD00988}"/>
                </a:ext>
              </a:extLst>
            </p:cNvPr>
            <p:cNvGraphicFramePr>
              <a:graphicFrameLocks noChangeAspect="1"/>
            </p:cNvGraphicFramePr>
            <p:nvPr/>
          </p:nvGraphicFramePr>
          <p:xfrm>
            <a:off x="3528" y="3488"/>
            <a:ext cx="149" cy="144"/>
          </p:xfrm>
          <a:graphic>
            <a:graphicData uri="http://schemas.openxmlformats.org/presentationml/2006/ole">
              <mc:AlternateContent xmlns:mc="http://schemas.openxmlformats.org/markup-compatibility/2006">
                <mc:Choice xmlns:v="urn:schemas-microsoft-com:vml" Requires="v">
                  <p:oleObj spid="_x0000_s15505" name="公式" r:id="rId49" imgW="106532" imgH="106557" progId="Equation.3">
                    <p:embed/>
                  </p:oleObj>
                </mc:Choice>
                <mc:Fallback>
                  <p:oleObj name="公式" r:id="rId49" imgW="106532" imgH="106557" progId="Equation.3">
                    <p:embed/>
                    <p:pic>
                      <p:nvPicPr>
                        <p:cNvPr id="0" name="Object 11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528" y="3488"/>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7" name="Object 112">
              <a:extLst>
                <a:ext uri="{FF2B5EF4-FFF2-40B4-BE49-F238E27FC236}">
                  <a16:creationId xmlns:a16="http://schemas.microsoft.com/office/drawing/2014/main" id="{4C2167B7-E7F9-4C76-95EB-4670C28ED529}"/>
                </a:ext>
              </a:extLst>
            </p:cNvPr>
            <p:cNvGraphicFramePr>
              <a:graphicFrameLocks noChangeAspect="1"/>
            </p:cNvGraphicFramePr>
            <p:nvPr/>
          </p:nvGraphicFramePr>
          <p:xfrm>
            <a:off x="3312" y="3565"/>
            <a:ext cx="146" cy="75"/>
          </p:xfrm>
          <a:graphic>
            <a:graphicData uri="http://schemas.openxmlformats.org/presentationml/2006/ole">
              <mc:AlternateContent xmlns:mc="http://schemas.openxmlformats.org/markup-compatibility/2006">
                <mc:Choice xmlns:v="urn:schemas-microsoft-com:vml" Requires="v">
                  <p:oleObj spid="_x0000_s15506" name="公式" r:id="rId51" imgW="106532" imgH="38056" progId="Equation.3">
                    <p:embed/>
                  </p:oleObj>
                </mc:Choice>
                <mc:Fallback>
                  <p:oleObj name="公式" r:id="rId51" imgW="106532" imgH="38056" progId="Equation.3">
                    <p:embed/>
                    <p:pic>
                      <p:nvPicPr>
                        <p:cNvPr id="0" name="Object 11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312" y="3565"/>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8" name="Object 113">
              <a:extLst>
                <a:ext uri="{FF2B5EF4-FFF2-40B4-BE49-F238E27FC236}">
                  <a16:creationId xmlns:a16="http://schemas.microsoft.com/office/drawing/2014/main" id="{78CF16CC-032D-4C3B-955D-D37EEEEB0A89}"/>
                </a:ext>
              </a:extLst>
            </p:cNvPr>
            <p:cNvGraphicFramePr>
              <a:graphicFrameLocks noChangeAspect="1"/>
            </p:cNvGraphicFramePr>
            <p:nvPr/>
          </p:nvGraphicFramePr>
          <p:xfrm>
            <a:off x="4240" y="3248"/>
            <a:ext cx="149" cy="144"/>
          </p:xfrm>
          <a:graphic>
            <a:graphicData uri="http://schemas.openxmlformats.org/presentationml/2006/ole">
              <mc:AlternateContent xmlns:mc="http://schemas.openxmlformats.org/markup-compatibility/2006">
                <mc:Choice xmlns:v="urn:schemas-microsoft-com:vml" Requires="v">
                  <p:oleObj spid="_x0000_s15507" name="公式" r:id="rId53" imgW="106532" imgH="106557" progId="Equation.3">
                    <p:embed/>
                  </p:oleObj>
                </mc:Choice>
                <mc:Fallback>
                  <p:oleObj name="公式" r:id="rId53" imgW="106532" imgH="106557" progId="Equation.3">
                    <p:embed/>
                    <p:pic>
                      <p:nvPicPr>
                        <p:cNvPr id="0" name="Object 11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240" y="3248"/>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09" name="Object 114">
              <a:extLst>
                <a:ext uri="{FF2B5EF4-FFF2-40B4-BE49-F238E27FC236}">
                  <a16:creationId xmlns:a16="http://schemas.microsoft.com/office/drawing/2014/main" id="{9E436C3F-44D3-485E-B0BE-E1FCB0F35702}"/>
                </a:ext>
              </a:extLst>
            </p:cNvPr>
            <p:cNvGraphicFramePr>
              <a:graphicFrameLocks noChangeAspect="1"/>
            </p:cNvGraphicFramePr>
            <p:nvPr/>
          </p:nvGraphicFramePr>
          <p:xfrm>
            <a:off x="4024" y="3277"/>
            <a:ext cx="146" cy="75"/>
          </p:xfrm>
          <a:graphic>
            <a:graphicData uri="http://schemas.openxmlformats.org/presentationml/2006/ole">
              <mc:AlternateContent xmlns:mc="http://schemas.openxmlformats.org/markup-compatibility/2006">
                <mc:Choice xmlns:v="urn:schemas-microsoft-com:vml" Requires="v">
                  <p:oleObj spid="_x0000_s15508" name="公式" r:id="rId55" imgW="106532" imgH="38056" progId="Equation.3">
                    <p:embed/>
                  </p:oleObj>
                </mc:Choice>
                <mc:Fallback>
                  <p:oleObj name="公式" r:id="rId55" imgW="106532" imgH="38056" progId="Equation.3">
                    <p:embed/>
                    <p:pic>
                      <p:nvPicPr>
                        <p:cNvPr id="0" name="Object 11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024" y="3277"/>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10" name="Object 115">
              <a:extLst>
                <a:ext uri="{FF2B5EF4-FFF2-40B4-BE49-F238E27FC236}">
                  <a16:creationId xmlns:a16="http://schemas.microsoft.com/office/drawing/2014/main" id="{AD607514-D6CF-447F-B0BA-470620224BBB}"/>
                </a:ext>
              </a:extLst>
            </p:cNvPr>
            <p:cNvGraphicFramePr>
              <a:graphicFrameLocks noChangeAspect="1"/>
            </p:cNvGraphicFramePr>
            <p:nvPr/>
          </p:nvGraphicFramePr>
          <p:xfrm>
            <a:off x="4675" y="3200"/>
            <a:ext cx="149" cy="144"/>
          </p:xfrm>
          <a:graphic>
            <a:graphicData uri="http://schemas.openxmlformats.org/presentationml/2006/ole">
              <mc:AlternateContent xmlns:mc="http://schemas.openxmlformats.org/markup-compatibility/2006">
                <mc:Choice xmlns:v="urn:schemas-microsoft-com:vml" Requires="v">
                  <p:oleObj spid="_x0000_s15509" name="公式" r:id="rId57" imgW="106532" imgH="106557" progId="Equation.3">
                    <p:embed/>
                  </p:oleObj>
                </mc:Choice>
                <mc:Fallback>
                  <p:oleObj name="公式" r:id="rId57" imgW="106532" imgH="106557" progId="Equation.3">
                    <p:embed/>
                    <p:pic>
                      <p:nvPicPr>
                        <p:cNvPr id="0" name="Object 11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675" y="3200"/>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11" name="Object 116">
              <a:extLst>
                <a:ext uri="{FF2B5EF4-FFF2-40B4-BE49-F238E27FC236}">
                  <a16:creationId xmlns:a16="http://schemas.microsoft.com/office/drawing/2014/main" id="{D3DD72CC-73AE-4C94-A725-70F94340AA5B}"/>
                </a:ext>
              </a:extLst>
            </p:cNvPr>
            <p:cNvGraphicFramePr>
              <a:graphicFrameLocks noChangeAspect="1"/>
            </p:cNvGraphicFramePr>
            <p:nvPr/>
          </p:nvGraphicFramePr>
          <p:xfrm>
            <a:off x="4459" y="3221"/>
            <a:ext cx="146" cy="75"/>
          </p:xfrm>
          <a:graphic>
            <a:graphicData uri="http://schemas.openxmlformats.org/presentationml/2006/ole">
              <mc:AlternateContent xmlns:mc="http://schemas.openxmlformats.org/markup-compatibility/2006">
                <mc:Choice xmlns:v="urn:schemas-microsoft-com:vml" Requires="v">
                  <p:oleObj spid="_x0000_s15510" name="公式" r:id="rId59" imgW="106532" imgH="38056" progId="Equation.3">
                    <p:embed/>
                  </p:oleObj>
                </mc:Choice>
                <mc:Fallback>
                  <p:oleObj name="公式" r:id="rId59" imgW="106532" imgH="38056" progId="Equation.3">
                    <p:embed/>
                    <p:pic>
                      <p:nvPicPr>
                        <p:cNvPr id="0" name="Object 11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9" y="3221"/>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12" name="Object 117">
              <a:extLst>
                <a:ext uri="{FF2B5EF4-FFF2-40B4-BE49-F238E27FC236}">
                  <a16:creationId xmlns:a16="http://schemas.microsoft.com/office/drawing/2014/main" id="{F28110AA-7AA3-4A89-AF13-39EAE4BBC962}"/>
                </a:ext>
              </a:extLst>
            </p:cNvPr>
            <p:cNvGraphicFramePr>
              <a:graphicFrameLocks noChangeAspect="1"/>
            </p:cNvGraphicFramePr>
            <p:nvPr/>
          </p:nvGraphicFramePr>
          <p:xfrm>
            <a:off x="4315" y="3728"/>
            <a:ext cx="149" cy="144"/>
          </p:xfrm>
          <a:graphic>
            <a:graphicData uri="http://schemas.openxmlformats.org/presentationml/2006/ole">
              <mc:AlternateContent xmlns:mc="http://schemas.openxmlformats.org/markup-compatibility/2006">
                <mc:Choice xmlns:v="urn:schemas-microsoft-com:vml" Requires="v">
                  <p:oleObj spid="_x0000_s15511" name="公式" r:id="rId61" imgW="106532" imgH="106557" progId="Equation.3">
                    <p:embed/>
                  </p:oleObj>
                </mc:Choice>
                <mc:Fallback>
                  <p:oleObj name="公式" r:id="rId61" imgW="106532" imgH="106557" progId="Equation.3">
                    <p:embed/>
                    <p:pic>
                      <p:nvPicPr>
                        <p:cNvPr id="0" name="Object 11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15" y="3728"/>
                          <a:ext cx="14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13" name="Object 118">
              <a:extLst>
                <a:ext uri="{FF2B5EF4-FFF2-40B4-BE49-F238E27FC236}">
                  <a16:creationId xmlns:a16="http://schemas.microsoft.com/office/drawing/2014/main" id="{26E55D25-DBCA-4AE3-AE59-B63917494F5D}"/>
                </a:ext>
              </a:extLst>
            </p:cNvPr>
            <p:cNvGraphicFramePr>
              <a:graphicFrameLocks noChangeAspect="1"/>
            </p:cNvGraphicFramePr>
            <p:nvPr/>
          </p:nvGraphicFramePr>
          <p:xfrm>
            <a:off x="4099" y="3720"/>
            <a:ext cx="146" cy="75"/>
          </p:xfrm>
          <a:graphic>
            <a:graphicData uri="http://schemas.openxmlformats.org/presentationml/2006/ole">
              <mc:AlternateContent xmlns:mc="http://schemas.openxmlformats.org/markup-compatibility/2006">
                <mc:Choice xmlns:v="urn:schemas-microsoft-com:vml" Requires="v">
                  <p:oleObj spid="_x0000_s15512" name="公式" r:id="rId63" imgW="106532" imgH="38056" progId="Equation.3">
                    <p:embed/>
                  </p:oleObj>
                </mc:Choice>
                <mc:Fallback>
                  <p:oleObj name="公式" r:id="rId63" imgW="106532" imgH="38056" progId="Equation.3">
                    <p:embed/>
                    <p:pic>
                      <p:nvPicPr>
                        <p:cNvPr id="0" name="Object 118"/>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099" y="3720"/>
                          <a:ext cx="146" cy="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533" name="Text Box 125">
            <a:extLst>
              <a:ext uri="{FF2B5EF4-FFF2-40B4-BE49-F238E27FC236}">
                <a16:creationId xmlns:a16="http://schemas.microsoft.com/office/drawing/2014/main" id="{A9D52249-9F25-48FE-8750-111854E64399}"/>
              </a:ext>
            </a:extLst>
          </p:cNvPr>
          <p:cNvSpPr txBox="1">
            <a:spLocks noChangeArrowheads="1"/>
          </p:cNvSpPr>
          <p:nvPr/>
        </p:nvSpPr>
        <p:spPr bwMode="auto">
          <a:xfrm>
            <a:off x="381000" y="908050"/>
            <a:ext cx="4419600"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一、极化强度</a:t>
            </a:r>
          </a:p>
        </p:txBody>
      </p:sp>
      <p:grpSp>
        <p:nvGrpSpPr>
          <p:cNvPr id="15370" name="Group 89">
            <a:extLst>
              <a:ext uri="{FF2B5EF4-FFF2-40B4-BE49-F238E27FC236}">
                <a16:creationId xmlns:a16="http://schemas.microsoft.com/office/drawing/2014/main" id="{EA8BA8F1-9925-46CE-9EF6-6A2B8AFA84CD}"/>
              </a:ext>
            </a:extLst>
          </p:cNvPr>
          <p:cNvGrpSpPr>
            <a:grpSpLocks/>
          </p:cNvGrpSpPr>
          <p:nvPr/>
        </p:nvGrpSpPr>
        <p:grpSpPr bwMode="auto">
          <a:xfrm>
            <a:off x="0" y="57150"/>
            <a:ext cx="5715000" cy="1068388"/>
            <a:chOff x="0" y="36"/>
            <a:chExt cx="3600" cy="673"/>
          </a:xfrm>
        </p:grpSpPr>
        <p:pic>
          <p:nvPicPr>
            <p:cNvPr id="15375" name="Picture 127" descr="bar_1">
              <a:extLst>
                <a:ext uri="{FF2B5EF4-FFF2-40B4-BE49-F238E27FC236}">
                  <a16:creationId xmlns:a16="http://schemas.microsoft.com/office/drawing/2014/main" id="{A2632CC6-31AF-4A0C-81D1-FBBA5F139CA3}"/>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128">
              <a:extLst>
                <a:ext uri="{FF2B5EF4-FFF2-40B4-BE49-F238E27FC236}">
                  <a16:creationId xmlns:a16="http://schemas.microsoft.com/office/drawing/2014/main" id="{A32ED032-AFF1-4367-BC59-CD44572AE324}"/>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grpSp>
        <p:nvGrpSpPr>
          <p:cNvPr id="17495" name="Group 87">
            <a:extLst>
              <a:ext uri="{FF2B5EF4-FFF2-40B4-BE49-F238E27FC236}">
                <a16:creationId xmlns:a16="http://schemas.microsoft.com/office/drawing/2014/main" id="{0099EF95-B72E-4897-BFD7-63F839071115}"/>
              </a:ext>
            </a:extLst>
          </p:cNvPr>
          <p:cNvGrpSpPr>
            <a:grpSpLocks/>
          </p:cNvGrpSpPr>
          <p:nvPr/>
        </p:nvGrpSpPr>
        <p:grpSpPr bwMode="auto">
          <a:xfrm>
            <a:off x="1042988" y="4005263"/>
            <a:ext cx="5257800" cy="576262"/>
            <a:chOff x="1202" y="2523"/>
            <a:chExt cx="3220" cy="363"/>
          </a:xfrm>
        </p:grpSpPr>
        <p:sp>
          <p:nvSpPr>
            <p:cNvPr id="15373" name="Rectangle 85">
              <a:extLst>
                <a:ext uri="{FF2B5EF4-FFF2-40B4-BE49-F238E27FC236}">
                  <a16:creationId xmlns:a16="http://schemas.microsoft.com/office/drawing/2014/main" id="{9512971C-A0B8-4850-BA34-535944696B36}"/>
                </a:ext>
              </a:extLst>
            </p:cNvPr>
            <p:cNvSpPr>
              <a:spLocks noChangeArrowheads="1"/>
            </p:cNvSpPr>
            <p:nvPr/>
          </p:nvSpPr>
          <p:spPr bwMode="auto">
            <a:xfrm>
              <a:off x="1202" y="2523"/>
              <a:ext cx="3220"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ea typeface="幼圆" panose="02010509060101010101" pitchFamily="49" charset="-122"/>
                </a:rPr>
                <a:t>如：      </a:t>
              </a:r>
              <a:r>
                <a:rPr lang="zh-CN" altLang="en-US" sz="2800">
                  <a:solidFill>
                    <a:srgbClr val="FFFF00"/>
                  </a:solidFill>
                  <a:ea typeface="幼圆" panose="02010509060101010101" pitchFamily="49" charset="-122"/>
                </a:rPr>
                <a:t>常矢量</a:t>
              </a:r>
              <a:r>
                <a:rPr lang="zh-CN" altLang="en-US" sz="2800">
                  <a:ea typeface="幼圆" panose="02010509060101010101" pitchFamily="49" charset="-122"/>
                </a:rPr>
                <a:t>， </a:t>
              </a:r>
              <a:r>
                <a:rPr lang="zh-CN" altLang="en-US" sz="2800">
                  <a:solidFill>
                    <a:srgbClr val="FF3399"/>
                  </a:solidFill>
                  <a:ea typeface="幼圆" panose="02010509060101010101" pitchFamily="49" charset="-122"/>
                </a:rPr>
                <a:t>均匀极化</a:t>
              </a:r>
              <a:r>
                <a:rPr lang="zh-CN" altLang="en-US" sz="2800">
                  <a:ea typeface="幼圆" panose="02010509060101010101" pitchFamily="49" charset="-122"/>
                </a:rPr>
                <a:t>！</a:t>
              </a:r>
            </a:p>
          </p:txBody>
        </p:sp>
        <p:graphicFrame>
          <p:nvGraphicFramePr>
            <p:cNvPr id="15374" name="Object 86">
              <a:extLst>
                <a:ext uri="{FF2B5EF4-FFF2-40B4-BE49-F238E27FC236}">
                  <a16:creationId xmlns:a16="http://schemas.microsoft.com/office/drawing/2014/main" id="{6661BC12-5119-4FE4-88F8-CA792AB75AD3}"/>
                </a:ext>
              </a:extLst>
            </p:cNvPr>
            <p:cNvGraphicFramePr>
              <a:graphicFrameLocks noChangeAspect="1"/>
            </p:cNvGraphicFramePr>
            <p:nvPr/>
          </p:nvGraphicFramePr>
          <p:xfrm>
            <a:off x="1746" y="2523"/>
            <a:ext cx="408" cy="311"/>
          </p:xfrm>
          <a:graphic>
            <a:graphicData uri="http://schemas.openxmlformats.org/presentationml/2006/ole">
              <mc:AlternateContent xmlns:mc="http://schemas.openxmlformats.org/markup-compatibility/2006">
                <mc:Choice xmlns:v="urn:schemas-microsoft-com:vml" Requires="v">
                  <p:oleObj spid="_x0000_s15513" name="公式" r:id="rId66" imgW="228689" imgH="167446" progId="Equation.3">
                    <p:embed/>
                  </p:oleObj>
                </mc:Choice>
                <mc:Fallback>
                  <p:oleObj name="公式" r:id="rId66" imgW="228689" imgH="167446" progId="Equation.3">
                    <p:embed/>
                    <p:pic>
                      <p:nvPicPr>
                        <p:cNvPr id="0" name="Object 86"/>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746" y="2523"/>
                          <a:ext cx="40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372" name="Object 88">
            <a:extLst>
              <a:ext uri="{FF2B5EF4-FFF2-40B4-BE49-F238E27FC236}">
                <a16:creationId xmlns:a16="http://schemas.microsoft.com/office/drawing/2014/main" id="{AF28B612-29E9-43CC-8A13-EA7A6EE7338F}"/>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5514" name="公式" r:id="rId68" imgW="114151" imgH="215619" progId="Equation.3">
                  <p:embed/>
                </p:oleObj>
              </mc:Choice>
              <mc:Fallback>
                <p:oleObj name="公式" r:id="rId68" imgW="114151" imgH="215619" progId="Equation.3">
                  <p:embed/>
                  <p:pic>
                    <p:nvPicPr>
                      <p:cNvPr id="0" name="Object 88"/>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533"/>
                                        </p:tgtEl>
                                        <p:attrNameLst>
                                          <p:attrName>style.visibility</p:attrName>
                                        </p:attrNameLst>
                                      </p:cBhvr>
                                      <p:to>
                                        <p:strVal val="visible"/>
                                      </p:to>
                                    </p:set>
                                    <p:animEffect transition="in" filter="dissolve">
                                      <p:cBhvr>
                                        <p:cTn id="7" dur="500"/>
                                        <p:tgtEl>
                                          <p:spTgt spid="17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dissolve">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513"/>
                                        </p:tgtEl>
                                        <p:attrNameLst>
                                          <p:attrName>style.visibility</p:attrName>
                                        </p:attrNameLst>
                                      </p:cBhvr>
                                      <p:to>
                                        <p:strVal val="visible"/>
                                      </p:to>
                                    </p:set>
                                    <p:animEffect transition="in" filter="dissolve">
                                      <p:cBhvr>
                                        <p:cTn id="17" dur="500"/>
                                        <p:tgtEl>
                                          <p:spTgt spid="175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7514"/>
                                        </p:tgtEl>
                                        <p:attrNameLst>
                                          <p:attrName>style.visibility</p:attrName>
                                        </p:attrNameLst>
                                      </p:cBhvr>
                                      <p:to>
                                        <p:strVal val="visible"/>
                                      </p:to>
                                    </p:set>
                                    <p:animEffect transition="in" filter="dissolve">
                                      <p:cBhvr>
                                        <p:cTn id="22" dur="500"/>
                                        <p:tgtEl>
                                          <p:spTgt spid="17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7495"/>
                                        </p:tgtEl>
                                        <p:attrNameLst>
                                          <p:attrName>style.visibility</p:attrName>
                                        </p:attrNameLst>
                                      </p:cBhvr>
                                      <p:to>
                                        <p:strVal val="visible"/>
                                      </p:to>
                                    </p:set>
                                    <p:animEffect transition="in" filter="dissolve">
                                      <p:cBhvr>
                                        <p:cTn id="37" dur="500"/>
                                        <p:tgtEl>
                                          <p:spTgt spid="17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513" grpId="0" autoUpdateAnimBg="0"/>
      <p:bldP spid="17533"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1">
            <a:extLst>
              <a:ext uri="{FF2B5EF4-FFF2-40B4-BE49-F238E27FC236}">
                <a16:creationId xmlns:a16="http://schemas.microsoft.com/office/drawing/2014/main" id="{DCAEA7C3-5D64-472B-86A9-566ED6D490DD}"/>
              </a:ext>
            </a:extLst>
          </p:cNvPr>
          <p:cNvSpPr>
            <a:spLocks noGrp="1"/>
          </p:cNvSpPr>
          <p:nvPr>
            <p:ph type="dt" sz="quarter" idx="10"/>
          </p:nvPr>
        </p:nvSpPr>
        <p:spPr/>
        <p:txBody>
          <a:bodyPr/>
          <a:lstStyle/>
          <a:p>
            <a:pPr>
              <a:defRPr/>
            </a:pPr>
            <a:fld id="{4477856C-B4DE-4134-89CF-1FCA597D0D04}" type="datetime8">
              <a:rPr lang="en-US"/>
              <a:pPr>
                <a:defRPr/>
              </a:pPr>
              <a:t>3/26/2020 3:29 PM</a:t>
            </a:fld>
            <a:endParaRPr lang="en-US" altLang="zh-CN"/>
          </a:p>
        </p:txBody>
      </p:sp>
      <p:sp>
        <p:nvSpPr>
          <p:cNvPr id="16387" name="灯片编号占位符 3">
            <a:extLst>
              <a:ext uri="{FF2B5EF4-FFF2-40B4-BE49-F238E27FC236}">
                <a16:creationId xmlns:a16="http://schemas.microsoft.com/office/drawing/2014/main" id="{D5EC7CAE-A608-45C0-9121-A796D693A5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795C64C-F4BF-4AE3-80E0-8068EE1F1B70}" type="slidenum">
              <a:rPr lang="en-US" altLang="zh-CN" sz="1400"/>
              <a:pPr>
                <a:spcBef>
                  <a:spcPct val="0"/>
                </a:spcBef>
                <a:buFontTx/>
                <a:buNone/>
              </a:pPr>
              <a:t>14</a:t>
            </a:fld>
            <a:endParaRPr lang="en-US" altLang="zh-CN" sz="1400"/>
          </a:p>
        </p:txBody>
      </p:sp>
      <p:graphicFrame>
        <p:nvGraphicFramePr>
          <p:cNvPr id="20074" name="Object 618">
            <a:extLst>
              <a:ext uri="{FF2B5EF4-FFF2-40B4-BE49-F238E27FC236}">
                <a16:creationId xmlns:a16="http://schemas.microsoft.com/office/drawing/2014/main" id="{CAFE19E9-6736-4FC6-A92A-B13BF72EA5B1}"/>
              </a:ext>
            </a:extLst>
          </p:cNvPr>
          <p:cNvGraphicFramePr>
            <a:graphicFrameLocks noChangeAspect="1"/>
          </p:cNvGraphicFramePr>
          <p:nvPr/>
        </p:nvGraphicFramePr>
        <p:xfrm>
          <a:off x="468313" y="3659188"/>
          <a:ext cx="2017712" cy="658812"/>
        </p:xfrm>
        <a:graphic>
          <a:graphicData uri="http://schemas.openxmlformats.org/presentationml/2006/ole">
            <mc:AlternateContent xmlns:mc="http://schemas.openxmlformats.org/markup-compatibility/2006">
              <mc:Choice xmlns:v="urn:schemas-microsoft-com:vml" Requires="v">
                <p:oleObj spid="_x0000_s16440" name="公式" r:id="rId3" imgW="845628" imgH="259256" progId="Equation.3">
                  <p:embed/>
                </p:oleObj>
              </mc:Choice>
              <mc:Fallback>
                <p:oleObj name="公式" r:id="rId3" imgW="845628" imgH="259256" progId="Equation.3">
                  <p:embed/>
                  <p:pic>
                    <p:nvPicPr>
                      <p:cNvPr id="0" name="Object 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659188"/>
                        <a:ext cx="2017712" cy="65881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623">
            <a:extLst>
              <a:ext uri="{FF2B5EF4-FFF2-40B4-BE49-F238E27FC236}">
                <a16:creationId xmlns:a16="http://schemas.microsoft.com/office/drawing/2014/main" id="{66BBA310-F379-4B93-A4AA-F7109DF3B7E9}"/>
              </a:ext>
            </a:extLst>
          </p:cNvPr>
          <p:cNvGrpSpPr>
            <a:grpSpLocks/>
          </p:cNvGrpSpPr>
          <p:nvPr/>
        </p:nvGrpSpPr>
        <p:grpSpPr bwMode="auto">
          <a:xfrm>
            <a:off x="4427538" y="2997200"/>
            <a:ext cx="4724400" cy="3200400"/>
            <a:chOff x="2608" y="1979"/>
            <a:chExt cx="2976" cy="2016"/>
          </a:xfrm>
        </p:grpSpPr>
        <p:sp>
          <p:nvSpPr>
            <p:cNvPr id="20026" name="Rectangle 570">
              <a:extLst>
                <a:ext uri="{FF2B5EF4-FFF2-40B4-BE49-F238E27FC236}">
                  <a16:creationId xmlns:a16="http://schemas.microsoft.com/office/drawing/2014/main" id="{1C6499F6-BF48-4481-8822-995EB1854338}"/>
                </a:ext>
              </a:extLst>
            </p:cNvPr>
            <p:cNvSpPr>
              <a:spLocks noChangeArrowheads="1"/>
            </p:cNvSpPr>
            <p:nvPr/>
          </p:nvSpPr>
          <p:spPr bwMode="auto">
            <a:xfrm>
              <a:off x="2608" y="1979"/>
              <a:ext cx="2976" cy="2016"/>
            </a:xfrm>
            <a:prstGeom prst="rect">
              <a:avLst/>
            </a:prstGeom>
            <a:solidFill>
              <a:schemeClr val="accent1"/>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16405" name="Group 617">
              <a:extLst>
                <a:ext uri="{FF2B5EF4-FFF2-40B4-BE49-F238E27FC236}">
                  <a16:creationId xmlns:a16="http://schemas.microsoft.com/office/drawing/2014/main" id="{7D71D377-0C5F-404E-AD8C-E85347304495}"/>
                </a:ext>
              </a:extLst>
            </p:cNvPr>
            <p:cNvGrpSpPr>
              <a:grpSpLocks/>
            </p:cNvGrpSpPr>
            <p:nvPr/>
          </p:nvGrpSpPr>
          <p:grpSpPr bwMode="auto">
            <a:xfrm>
              <a:off x="3288" y="2559"/>
              <a:ext cx="1332" cy="1164"/>
              <a:chOff x="3288" y="2629"/>
              <a:chExt cx="1332" cy="1164"/>
            </a:xfrm>
          </p:grpSpPr>
          <p:sp>
            <p:nvSpPr>
              <p:cNvPr id="20056" name="Line 600">
                <a:extLst>
                  <a:ext uri="{FF2B5EF4-FFF2-40B4-BE49-F238E27FC236}">
                    <a16:creationId xmlns:a16="http://schemas.microsoft.com/office/drawing/2014/main" id="{8D6AE05D-E4CA-4170-AD86-73E92EAC2D46}"/>
                  </a:ext>
                </a:extLst>
              </p:cNvPr>
              <p:cNvSpPr>
                <a:spLocks noChangeShapeType="1"/>
              </p:cNvSpPr>
              <p:nvPr/>
            </p:nvSpPr>
            <p:spPr bwMode="auto">
              <a:xfrm>
                <a:off x="3787" y="3475"/>
                <a:ext cx="0" cy="181"/>
              </a:xfrm>
              <a:prstGeom prst="line">
                <a:avLst/>
              </a:prstGeom>
              <a:noFill/>
              <a:ln w="12700">
                <a:solidFill>
                  <a:srgbClr val="99FFCC"/>
                </a:solidFill>
                <a:miter lim="800000"/>
                <a:headEnd/>
                <a:tailEnd/>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sp>
            <p:nvSpPr>
              <p:cNvPr id="20057" name="Line 601">
                <a:extLst>
                  <a:ext uri="{FF2B5EF4-FFF2-40B4-BE49-F238E27FC236}">
                    <a16:creationId xmlns:a16="http://schemas.microsoft.com/office/drawing/2014/main" id="{CD465C23-42FB-4582-85D0-E01CD32AB00F}"/>
                  </a:ext>
                </a:extLst>
              </p:cNvPr>
              <p:cNvSpPr>
                <a:spLocks noChangeShapeType="1"/>
              </p:cNvSpPr>
              <p:nvPr/>
            </p:nvSpPr>
            <p:spPr bwMode="auto">
              <a:xfrm>
                <a:off x="4604" y="3475"/>
                <a:ext cx="0" cy="181"/>
              </a:xfrm>
              <a:prstGeom prst="line">
                <a:avLst/>
              </a:prstGeom>
              <a:noFill/>
              <a:ln w="12700">
                <a:solidFill>
                  <a:srgbClr val="99FFCC"/>
                </a:solidFill>
                <a:miter lim="800000"/>
                <a:headEnd/>
                <a:tailEnd/>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sp>
            <p:nvSpPr>
              <p:cNvPr id="20058" name="Line 602">
                <a:extLst>
                  <a:ext uri="{FF2B5EF4-FFF2-40B4-BE49-F238E27FC236}">
                    <a16:creationId xmlns:a16="http://schemas.microsoft.com/office/drawing/2014/main" id="{EBBB935A-B281-48B0-850B-DD18C0FCF687}"/>
                  </a:ext>
                </a:extLst>
              </p:cNvPr>
              <p:cNvSpPr>
                <a:spLocks noChangeShapeType="1"/>
              </p:cNvSpPr>
              <p:nvPr/>
            </p:nvSpPr>
            <p:spPr bwMode="auto">
              <a:xfrm flipV="1">
                <a:off x="3787" y="3583"/>
                <a:ext cx="817" cy="0"/>
              </a:xfrm>
              <a:prstGeom prst="line">
                <a:avLst/>
              </a:prstGeom>
              <a:noFill/>
              <a:ln w="9525">
                <a:solidFill>
                  <a:srgbClr val="99FFCC"/>
                </a:solidFill>
                <a:miter lim="800000"/>
                <a:headEnd type="stealth" w="med" len="lg"/>
                <a:tailEnd type="stealth" w="med" len="lg"/>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6410" name="Object 603">
                <a:extLst>
                  <a:ext uri="{FF2B5EF4-FFF2-40B4-BE49-F238E27FC236}">
                    <a16:creationId xmlns:a16="http://schemas.microsoft.com/office/drawing/2014/main" id="{23702A74-DFA5-4960-B606-77A9C4800BD2}"/>
                  </a:ext>
                </a:extLst>
              </p:cNvPr>
              <p:cNvGraphicFramePr>
                <a:graphicFrameLocks noChangeAspect="1"/>
              </p:cNvGraphicFramePr>
              <p:nvPr/>
            </p:nvGraphicFramePr>
            <p:xfrm>
              <a:off x="4164" y="3601"/>
              <a:ext cx="110" cy="192"/>
            </p:xfrm>
            <a:graphic>
              <a:graphicData uri="http://schemas.openxmlformats.org/presentationml/2006/ole">
                <mc:AlternateContent xmlns:mc="http://schemas.openxmlformats.org/markup-compatibility/2006">
                  <mc:Choice xmlns:v="urn:schemas-microsoft-com:vml" Requires="v">
                    <p:oleObj spid="_x0000_s16441" name="公式" r:id="rId5" imgW="68654" imgH="144613" progId="Equation.3">
                      <p:embed/>
                    </p:oleObj>
                  </mc:Choice>
                  <mc:Fallback>
                    <p:oleObj name="公式" r:id="rId5" imgW="68654" imgH="144613" progId="Equation.3">
                      <p:embed/>
                      <p:pic>
                        <p:nvPicPr>
                          <p:cNvPr id="0" name="Object 6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4" y="3601"/>
                            <a:ext cx="11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411" name="Group 616">
                <a:extLst>
                  <a:ext uri="{FF2B5EF4-FFF2-40B4-BE49-F238E27FC236}">
                    <a16:creationId xmlns:a16="http://schemas.microsoft.com/office/drawing/2014/main" id="{9491B518-7069-4AAD-9073-542D951E5C1C}"/>
                  </a:ext>
                </a:extLst>
              </p:cNvPr>
              <p:cNvGrpSpPr>
                <a:grpSpLocks/>
              </p:cNvGrpSpPr>
              <p:nvPr/>
            </p:nvGrpSpPr>
            <p:grpSpPr bwMode="auto">
              <a:xfrm>
                <a:off x="3288" y="2659"/>
                <a:ext cx="949" cy="822"/>
                <a:chOff x="3288" y="2659"/>
                <a:chExt cx="949" cy="822"/>
              </a:xfrm>
            </p:grpSpPr>
            <p:graphicFrame>
              <p:nvGraphicFramePr>
                <p:cNvPr id="16416" name="Object 572">
                  <a:extLst>
                    <a:ext uri="{FF2B5EF4-FFF2-40B4-BE49-F238E27FC236}">
                      <a16:creationId xmlns:a16="http://schemas.microsoft.com/office/drawing/2014/main" id="{1BCC2A0A-CE61-481A-97D7-552C0BD2626F}"/>
                    </a:ext>
                  </a:extLst>
                </p:cNvPr>
                <p:cNvGraphicFramePr>
                  <a:graphicFrameLocks noChangeAspect="1"/>
                </p:cNvGraphicFramePr>
                <p:nvPr/>
              </p:nvGraphicFramePr>
              <p:xfrm>
                <a:off x="3316" y="3248"/>
                <a:ext cx="317" cy="233"/>
              </p:xfrm>
              <a:graphic>
                <a:graphicData uri="http://schemas.openxmlformats.org/presentationml/2006/ole">
                  <mc:AlternateContent xmlns:mc="http://schemas.openxmlformats.org/markup-compatibility/2006">
                    <mc:Choice xmlns:v="urn:schemas-microsoft-com:vml" Requires="v">
                      <p:oleObj spid="_x0000_s16442" name="公式" r:id="rId7" imgW="205962" imgH="144613" progId="Equation.3">
                        <p:embed/>
                      </p:oleObj>
                    </mc:Choice>
                    <mc:Fallback>
                      <p:oleObj name="公式" r:id="rId7" imgW="205962" imgH="144613" progId="Equation.3">
                        <p:embed/>
                        <p:pic>
                          <p:nvPicPr>
                            <p:cNvPr id="0" name="Object 5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 y="3248"/>
                              <a:ext cx="3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31" name="Line 575">
                  <a:extLst>
                    <a:ext uri="{FF2B5EF4-FFF2-40B4-BE49-F238E27FC236}">
                      <a16:creationId xmlns:a16="http://schemas.microsoft.com/office/drawing/2014/main" id="{E4511701-E33C-4E9E-B996-B9CB8032471F}"/>
                    </a:ext>
                  </a:extLst>
                </p:cNvPr>
                <p:cNvSpPr>
                  <a:spLocks noChangeShapeType="1"/>
                </p:cNvSpPr>
                <p:nvPr/>
              </p:nvSpPr>
              <p:spPr bwMode="auto">
                <a:xfrm flipV="1">
                  <a:off x="3450" y="3067"/>
                  <a:ext cx="564" cy="0"/>
                </a:xfrm>
                <a:prstGeom prst="line">
                  <a:avLst/>
                </a:prstGeom>
                <a:noFill/>
                <a:ln w="19050">
                  <a:solidFill>
                    <a:srgbClr val="FF99FF"/>
                  </a:solidFill>
                  <a:round/>
                  <a:headEnd/>
                  <a:tailEnd type="stealth" w="med"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6418" name="Object 590">
                  <a:extLst>
                    <a:ext uri="{FF2B5EF4-FFF2-40B4-BE49-F238E27FC236}">
                      <a16:creationId xmlns:a16="http://schemas.microsoft.com/office/drawing/2014/main" id="{325D3D90-7062-4BD8-85B2-3FBEE809EDA1}"/>
                    </a:ext>
                  </a:extLst>
                </p:cNvPr>
                <p:cNvGraphicFramePr>
                  <a:graphicFrameLocks noChangeAspect="1"/>
                </p:cNvGraphicFramePr>
                <p:nvPr/>
              </p:nvGraphicFramePr>
              <p:xfrm>
                <a:off x="3288" y="2659"/>
                <a:ext cx="257" cy="314"/>
              </p:xfrm>
              <a:graphic>
                <a:graphicData uri="http://schemas.openxmlformats.org/presentationml/2006/ole">
                  <mc:AlternateContent xmlns:mc="http://schemas.openxmlformats.org/markup-compatibility/2006">
                    <mc:Choice xmlns:v="urn:schemas-microsoft-com:vml" Requires="v">
                      <p:oleObj spid="_x0000_s16443" name="Equation" r:id="rId9" imgW="122157" imgH="167446" progId="Equation.3">
                        <p:embed/>
                      </p:oleObj>
                    </mc:Choice>
                    <mc:Fallback>
                      <p:oleObj name="Equation" r:id="rId9" imgW="122157" imgH="167446" progId="Equation.3">
                        <p:embed/>
                        <p:pic>
                          <p:nvPicPr>
                            <p:cNvPr id="0" name="Object 5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8" y="2659"/>
                              <a:ext cx="257" cy="3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48" name="Oval 592">
                  <a:extLst>
                    <a:ext uri="{FF2B5EF4-FFF2-40B4-BE49-F238E27FC236}">
                      <a16:creationId xmlns:a16="http://schemas.microsoft.com/office/drawing/2014/main" id="{6310137B-E260-4D3B-932A-F7C245670B10}"/>
                    </a:ext>
                  </a:extLst>
                </p:cNvPr>
                <p:cNvSpPr>
                  <a:spLocks noChangeArrowheads="1"/>
                </p:cNvSpPr>
                <p:nvPr/>
              </p:nvSpPr>
              <p:spPr bwMode="auto">
                <a:xfrm>
                  <a:off x="3993" y="2969"/>
                  <a:ext cx="181" cy="181"/>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049" name="Oval 593">
                  <a:extLst>
                    <a:ext uri="{FF2B5EF4-FFF2-40B4-BE49-F238E27FC236}">
                      <a16:creationId xmlns:a16="http://schemas.microsoft.com/office/drawing/2014/main" id="{C5DEFD98-EFF4-4476-A7C6-F7CB6CFA87AF}"/>
                    </a:ext>
                  </a:extLst>
                </p:cNvPr>
                <p:cNvSpPr>
                  <a:spLocks noChangeArrowheads="1"/>
                </p:cNvSpPr>
                <p:nvPr/>
              </p:nvSpPr>
              <p:spPr bwMode="auto">
                <a:xfrm>
                  <a:off x="3288" y="2970"/>
                  <a:ext cx="181" cy="181"/>
                </a:xfrm>
                <a:prstGeom prst="ellipse">
                  <a:avLst/>
                </a:prstGeom>
                <a:gradFill rotWithShape="1">
                  <a:gsLst>
                    <a:gs pos="0">
                      <a:srgbClr val="66FFCC"/>
                    </a:gs>
                    <a:gs pos="100000">
                      <a:srgbClr val="66FFCC">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6421" name="Object 594">
                  <a:extLst>
                    <a:ext uri="{FF2B5EF4-FFF2-40B4-BE49-F238E27FC236}">
                      <a16:creationId xmlns:a16="http://schemas.microsoft.com/office/drawing/2014/main" id="{A965D6FB-3906-452B-AE80-26CF8B950E4C}"/>
                    </a:ext>
                  </a:extLst>
                </p:cNvPr>
                <p:cNvGraphicFramePr>
                  <a:graphicFrameLocks noChangeAspect="1"/>
                </p:cNvGraphicFramePr>
                <p:nvPr/>
              </p:nvGraphicFramePr>
              <p:xfrm>
                <a:off x="4014" y="2991"/>
                <a:ext cx="133" cy="133"/>
              </p:xfrm>
              <a:graphic>
                <a:graphicData uri="http://schemas.openxmlformats.org/presentationml/2006/ole">
                  <mc:AlternateContent xmlns:mc="http://schemas.openxmlformats.org/markup-compatibility/2006">
                    <mc:Choice xmlns:v="urn:schemas-microsoft-com:vml" Requires="v">
                      <p:oleObj spid="_x0000_s16444" name="公式" r:id="rId11" imgW="106532" imgH="106557" progId="Equation.3">
                        <p:embed/>
                      </p:oleObj>
                    </mc:Choice>
                    <mc:Fallback>
                      <p:oleObj name="公式" r:id="rId11" imgW="106532" imgH="106557" progId="Equation.3">
                        <p:embed/>
                        <p:pic>
                          <p:nvPicPr>
                            <p:cNvPr id="0" name="Object 5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4" y="2991"/>
                              <a:ext cx="133" cy="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2" name="Object 595">
                  <a:extLst>
                    <a:ext uri="{FF2B5EF4-FFF2-40B4-BE49-F238E27FC236}">
                      <a16:creationId xmlns:a16="http://schemas.microsoft.com/office/drawing/2014/main" id="{62014297-189A-420A-BA1D-E4B2685207D0}"/>
                    </a:ext>
                  </a:extLst>
                </p:cNvPr>
                <p:cNvGraphicFramePr>
                  <a:graphicFrameLocks noChangeAspect="1"/>
                </p:cNvGraphicFramePr>
                <p:nvPr/>
              </p:nvGraphicFramePr>
              <p:xfrm>
                <a:off x="3306" y="3042"/>
                <a:ext cx="133" cy="73"/>
              </p:xfrm>
              <a:graphic>
                <a:graphicData uri="http://schemas.openxmlformats.org/presentationml/2006/ole">
                  <mc:AlternateContent xmlns:mc="http://schemas.openxmlformats.org/markup-compatibility/2006">
                    <mc:Choice xmlns:v="urn:schemas-microsoft-com:vml" Requires="v">
                      <p:oleObj spid="_x0000_s16445" name="公式" r:id="rId13" imgW="106532" imgH="38056" progId="Equation.3">
                        <p:embed/>
                      </p:oleObj>
                    </mc:Choice>
                    <mc:Fallback>
                      <p:oleObj name="公式" r:id="rId13" imgW="106532" imgH="38056" progId="Equation.3">
                        <p:embed/>
                        <p:pic>
                          <p:nvPicPr>
                            <p:cNvPr id="0" name="Object 5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6" y="3042"/>
                              <a:ext cx="133" cy="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68" name="Line 612">
                  <a:extLst>
                    <a:ext uri="{FF2B5EF4-FFF2-40B4-BE49-F238E27FC236}">
                      <a16:creationId xmlns:a16="http://schemas.microsoft.com/office/drawing/2014/main" id="{13346C5E-0B8C-4669-8178-6777E725E7EA}"/>
                    </a:ext>
                  </a:extLst>
                </p:cNvPr>
                <p:cNvSpPr>
                  <a:spLocks noChangeShapeType="1"/>
                </p:cNvSpPr>
                <p:nvPr/>
              </p:nvSpPr>
              <p:spPr bwMode="auto">
                <a:xfrm flipV="1">
                  <a:off x="3651" y="2704"/>
                  <a:ext cx="454" cy="363"/>
                </a:xfrm>
                <a:prstGeom prst="line">
                  <a:avLst/>
                </a:prstGeom>
                <a:noFill/>
                <a:ln w="19050">
                  <a:solidFill>
                    <a:srgbClr val="99FFCC"/>
                  </a:solidFill>
                  <a:miter lim="800000"/>
                  <a:headEnd/>
                  <a:tailEnd type="stealth" w="med" len="lg"/>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6424" name="Object 613">
                  <a:extLst>
                    <a:ext uri="{FF2B5EF4-FFF2-40B4-BE49-F238E27FC236}">
                      <a16:creationId xmlns:a16="http://schemas.microsoft.com/office/drawing/2014/main" id="{1A5C2708-3BFC-4D0C-A28B-6712D5F050F4}"/>
                    </a:ext>
                  </a:extLst>
                </p:cNvPr>
                <p:cNvGraphicFramePr>
                  <a:graphicFrameLocks noChangeAspect="1"/>
                </p:cNvGraphicFramePr>
                <p:nvPr/>
              </p:nvGraphicFramePr>
              <p:xfrm>
                <a:off x="4059" y="2750"/>
                <a:ext cx="178" cy="247"/>
              </p:xfrm>
              <a:graphic>
                <a:graphicData uri="http://schemas.openxmlformats.org/presentationml/2006/ole">
                  <mc:AlternateContent xmlns:mc="http://schemas.openxmlformats.org/markup-compatibility/2006">
                    <mc:Choice xmlns:v="urn:schemas-microsoft-com:vml" Requires="v">
                      <p:oleObj spid="_x0000_s16446" name="公式" r:id="rId15" imgW="122157" imgH="190280" progId="Equation.3">
                        <p:embed/>
                      </p:oleObj>
                    </mc:Choice>
                    <mc:Fallback>
                      <p:oleObj name="公式" r:id="rId15" imgW="122157" imgH="190280" progId="Equation.3">
                        <p:embed/>
                        <p:pic>
                          <p:nvPicPr>
                            <p:cNvPr id="0" name="Object 6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9" y="2750"/>
                              <a:ext cx="17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0" name="Freeform 614">
                  <a:extLst>
                    <a:ext uri="{FF2B5EF4-FFF2-40B4-BE49-F238E27FC236}">
                      <a16:creationId xmlns:a16="http://schemas.microsoft.com/office/drawing/2014/main" id="{FEADA26C-BE7D-4F7A-9B66-C96DC95BE3B1}"/>
                    </a:ext>
                  </a:extLst>
                </p:cNvPr>
                <p:cNvSpPr>
                  <a:spLocks/>
                </p:cNvSpPr>
                <p:nvPr/>
              </p:nvSpPr>
              <p:spPr bwMode="auto">
                <a:xfrm>
                  <a:off x="3783" y="2972"/>
                  <a:ext cx="9" cy="91"/>
                </a:xfrm>
                <a:custGeom>
                  <a:avLst/>
                  <a:gdLst/>
                  <a:ahLst/>
                  <a:cxnLst>
                    <a:cxn ang="0">
                      <a:pos x="0" y="0"/>
                    </a:cxn>
                    <a:cxn ang="0">
                      <a:pos x="9" y="44"/>
                    </a:cxn>
                    <a:cxn ang="0">
                      <a:pos x="0" y="91"/>
                    </a:cxn>
                  </a:cxnLst>
                  <a:rect l="0" t="0" r="r" b="b"/>
                  <a:pathLst>
                    <a:path w="9" h="91">
                      <a:moveTo>
                        <a:pt x="0" y="0"/>
                      </a:moveTo>
                      <a:cubicBezTo>
                        <a:pt x="1" y="7"/>
                        <a:pt x="9" y="29"/>
                        <a:pt x="9" y="44"/>
                      </a:cubicBezTo>
                      <a:cubicBezTo>
                        <a:pt x="9" y="59"/>
                        <a:pt x="2" y="81"/>
                        <a:pt x="0" y="91"/>
                      </a:cubicBezTo>
                    </a:path>
                  </a:pathLst>
                </a:custGeom>
                <a:noFill/>
                <a:ln w="12700" cap="flat" cmpd="sng">
                  <a:solidFill>
                    <a:schemeClr val="tx1"/>
                  </a:solidFill>
                  <a:prstDash val="solid"/>
                  <a:miter lim="800000"/>
                  <a:headEnd type="none" w="med" len="med"/>
                  <a:tailEnd type="none" w="med" len="med"/>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6426" name="Object 615">
                  <a:extLst>
                    <a:ext uri="{FF2B5EF4-FFF2-40B4-BE49-F238E27FC236}">
                      <a16:creationId xmlns:a16="http://schemas.microsoft.com/office/drawing/2014/main" id="{0B2FCE76-ED36-4C87-8E05-5E630CEBECB9}"/>
                    </a:ext>
                  </a:extLst>
                </p:cNvPr>
                <p:cNvGraphicFramePr>
                  <a:graphicFrameLocks noChangeAspect="1"/>
                </p:cNvGraphicFramePr>
                <p:nvPr/>
              </p:nvGraphicFramePr>
              <p:xfrm>
                <a:off x="3801" y="2919"/>
                <a:ext cx="110" cy="154"/>
              </p:xfrm>
              <a:graphic>
                <a:graphicData uri="http://schemas.openxmlformats.org/presentationml/2006/ole">
                  <mc:AlternateContent xmlns:mc="http://schemas.openxmlformats.org/markup-compatibility/2006">
                    <mc:Choice xmlns:v="urn:schemas-microsoft-com:vml" Requires="v">
                      <p:oleObj spid="_x0000_s16447" name="公式" r:id="rId17" imgW="83805" imgH="144613" progId="Equation.3">
                        <p:embed/>
                      </p:oleObj>
                    </mc:Choice>
                    <mc:Fallback>
                      <p:oleObj name="公式" r:id="rId17" imgW="83805" imgH="144613" progId="Equation.3">
                        <p:embed/>
                        <p:pic>
                          <p:nvPicPr>
                            <p:cNvPr id="0" name="Object 6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01" y="2919"/>
                              <a:ext cx="11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412" name="Group 611">
                <a:extLst>
                  <a:ext uri="{FF2B5EF4-FFF2-40B4-BE49-F238E27FC236}">
                    <a16:creationId xmlns:a16="http://schemas.microsoft.com/office/drawing/2014/main" id="{D4D363A5-83C6-49E4-934B-400B78379EFF}"/>
                  </a:ext>
                </a:extLst>
              </p:cNvPr>
              <p:cNvGrpSpPr>
                <a:grpSpLocks/>
              </p:cNvGrpSpPr>
              <p:nvPr/>
            </p:nvGrpSpPr>
            <p:grpSpPr bwMode="auto">
              <a:xfrm>
                <a:off x="3515" y="2629"/>
                <a:ext cx="1105" cy="816"/>
                <a:chOff x="3680" y="2614"/>
                <a:chExt cx="1105" cy="816"/>
              </a:xfrm>
            </p:grpSpPr>
            <p:sp>
              <p:nvSpPr>
                <p:cNvPr id="20055" name="Oval 599">
                  <a:extLst>
                    <a:ext uri="{FF2B5EF4-FFF2-40B4-BE49-F238E27FC236}">
                      <a16:creationId xmlns:a16="http://schemas.microsoft.com/office/drawing/2014/main" id="{F776AA1E-F99E-412F-AC49-DC45B7C32BAE}"/>
                    </a:ext>
                  </a:extLst>
                </p:cNvPr>
                <p:cNvSpPr>
                  <a:spLocks noChangeArrowheads="1"/>
                </p:cNvSpPr>
                <p:nvPr/>
              </p:nvSpPr>
              <p:spPr bwMode="auto">
                <a:xfrm rot="-927520">
                  <a:off x="3724" y="2614"/>
                  <a:ext cx="227" cy="816"/>
                </a:xfrm>
                <a:prstGeom prst="ellipse">
                  <a:avLst/>
                </a:prstGeom>
                <a:solidFill>
                  <a:srgbClr val="FFFF99">
                    <a:alpha val="50000"/>
                  </a:srgbClr>
                </a:solidFill>
                <a:ln w="9525">
                  <a:solidFill>
                    <a:srgbClr val="FF99FF"/>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062" name="Oval 606">
                  <a:extLst>
                    <a:ext uri="{FF2B5EF4-FFF2-40B4-BE49-F238E27FC236}">
                      <a16:creationId xmlns:a16="http://schemas.microsoft.com/office/drawing/2014/main" id="{92BD4CF6-D7C3-4182-A851-BAE379D2886B}"/>
                    </a:ext>
                  </a:extLst>
                </p:cNvPr>
                <p:cNvSpPr>
                  <a:spLocks noChangeArrowheads="1"/>
                </p:cNvSpPr>
                <p:nvPr/>
              </p:nvSpPr>
              <p:spPr bwMode="auto">
                <a:xfrm rot="-927520">
                  <a:off x="4558" y="2614"/>
                  <a:ext cx="227" cy="816"/>
                </a:xfrm>
                <a:prstGeom prst="ellipse">
                  <a:avLst/>
                </a:prstGeom>
                <a:solidFill>
                  <a:srgbClr val="FFCCCC">
                    <a:alpha val="50000"/>
                  </a:srgbClr>
                </a:solidFill>
                <a:ln w="9525">
                  <a:solidFill>
                    <a:srgbClr val="FF99FF"/>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066" name="Freeform 610">
                  <a:extLst>
                    <a:ext uri="{FF2B5EF4-FFF2-40B4-BE49-F238E27FC236}">
                      <a16:creationId xmlns:a16="http://schemas.microsoft.com/office/drawing/2014/main" id="{D0F50C3D-C8EC-4035-B0CE-F23C16564C71}"/>
                    </a:ext>
                  </a:extLst>
                </p:cNvPr>
                <p:cNvSpPr>
                  <a:spLocks/>
                </p:cNvSpPr>
                <p:nvPr/>
              </p:nvSpPr>
              <p:spPr bwMode="auto">
                <a:xfrm>
                  <a:off x="3680" y="2618"/>
                  <a:ext cx="1093" cy="802"/>
                </a:xfrm>
                <a:custGeom>
                  <a:avLst/>
                  <a:gdLst/>
                  <a:ahLst/>
                  <a:cxnLst>
                    <a:cxn ang="0">
                      <a:pos x="61" y="4"/>
                    </a:cxn>
                    <a:cxn ang="0">
                      <a:pos x="892" y="4"/>
                    </a:cxn>
                    <a:cxn ang="0">
                      <a:pos x="859" y="31"/>
                    </a:cxn>
                    <a:cxn ang="0">
                      <a:pos x="841" y="85"/>
                    </a:cxn>
                    <a:cxn ang="0">
                      <a:pos x="838" y="175"/>
                    </a:cxn>
                    <a:cxn ang="0">
                      <a:pos x="847" y="277"/>
                    </a:cxn>
                    <a:cxn ang="0">
                      <a:pos x="874" y="409"/>
                    </a:cxn>
                    <a:cxn ang="0">
                      <a:pos x="907" y="523"/>
                    </a:cxn>
                    <a:cxn ang="0">
                      <a:pos x="937" y="598"/>
                    </a:cxn>
                    <a:cxn ang="0">
                      <a:pos x="982" y="691"/>
                    </a:cxn>
                    <a:cxn ang="0">
                      <a:pos x="1012" y="742"/>
                    </a:cxn>
                    <a:cxn ang="0">
                      <a:pos x="1048" y="778"/>
                    </a:cxn>
                    <a:cxn ang="0">
                      <a:pos x="1093" y="799"/>
                    </a:cxn>
                    <a:cxn ang="0">
                      <a:pos x="247" y="802"/>
                    </a:cxn>
                    <a:cxn ang="0">
                      <a:pos x="160" y="719"/>
                    </a:cxn>
                    <a:cxn ang="0">
                      <a:pos x="103" y="601"/>
                    </a:cxn>
                    <a:cxn ang="0">
                      <a:pos x="61" y="487"/>
                    </a:cxn>
                    <a:cxn ang="0">
                      <a:pos x="16" y="313"/>
                    </a:cxn>
                    <a:cxn ang="0">
                      <a:pos x="1" y="130"/>
                    </a:cxn>
                    <a:cxn ang="0">
                      <a:pos x="25" y="31"/>
                    </a:cxn>
                    <a:cxn ang="0">
                      <a:pos x="40" y="10"/>
                    </a:cxn>
                    <a:cxn ang="0">
                      <a:pos x="61" y="4"/>
                    </a:cxn>
                  </a:cxnLst>
                  <a:rect l="0" t="0" r="r" b="b"/>
                  <a:pathLst>
                    <a:path w="1093" h="802">
                      <a:moveTo>
                        <a:pt x="61" y="4"/>
                      </a:moveTo>
                      <a:cubicBezTo>
                        <a:pt x="203" y="3"/>
                        <a:pt x="759" y="0"/>
                        <a:pt x="892" y="4"/>
                      </a:cubicBezTo>
                      <a:lnTo>
                        <a:pt x="859" y="31"/>
                      </a:lnTo>
                      <a:cubicBezTo>
                        <a:pt x="851" y="44"/>
                        <a:pt x="844" y="61"/>
                        <a:pt x="841" y="85"/>
                      </a:cubicBezTo>
                      <a:cubicBezTo>
                        <a:pt x="838" y="109"/>
                        <a:pt x="837" y="143"/>
                        <a:pt x="838" y="175"/>
                      </a:cubicBezTo>
                      <a:cubicBezTo>
                        <a:pt x="839" y="207"/>
                        <a:pt x="841" y="238"/>
                        <a:pt x="847" y="277"/>
                      </a:cubicBezTo>
                      <a:cubicBezTo>
                        <a:pt x="853" y="316"/>
                        <a:pt x="864" y="368"/>
                        <a:pt x="874" y="409"/>
                      </a:cubicBezTo>
                      <a:cubicBezTo>
                        <a:pt x="884" y="450"/>
                        <a:pt x="896" y="492"/>
                        <a:pt x="907" y="523"/>
                      </a:cubicBezTo>
                      <a:cubicBezTo>
                        <a:pt x="918" y="554"/>
                        <a:pt x="925" y="570"/>
                        <a:pt x="937" y="598"/>
                      </a:cubicBezTo>
                      <a:cubicBezTo>
                        <a:pt x="949" y="626"/>
                        <a:pt x="970" y="667"/>
                        <a:pt x="982" y="691"/>
                      </a:cubicBezTo>
                      <a:lnTo>
                        <a:pt x="1012" y="742"/>
                      </a:lnTo>
                      <a:lnTo>
                        <a:pt x="1048" y="778"/>
                      </a:lnTo>
                      <a:lnTo>
                        <a:pt x="1093" y="799"/>
                      </a:lnTo>
                      <a:lnTo>
                        <a:pt x="247" y="802"/>
                      </a:lnTo>
                      <a:lnTo>
                        <a:pt x="160" y="719"/>
                      </a:lnTo>
                      <a:lnTo>
                        <a:pt x="103" y="601"/>
                      </a:lnTo>
                      <a:cubicBezTo>
                        <a:pt x="87" y="562"/>
                        <a:pt x="75" y="535"/>
                        <a:pt x="61" y="487"/>
                      </a:cubicBezTo>
                      <a:cubicBezTo>
                        <a:pt x="47" y="439"/>
                        <a:pt x="26" y="372"/>
                        <a:pt x="16" y="313"/>
                      </a:cubicBezTo>
                      <a:cubicBezTo>
                        <a:pt x="6" y="254"/>
                        <a:pt x="0" y="177"/>
                        <a:pt x="1" y="130"/>
                      </a:cubicBezTo>
                      <a:cubicBezTo>
                        <a:pt x="2" y="83"/>
                        <a:pt x="18" y="51"/>
                        <a:pt x="25" y="31"/>
                      </a:cubicBezTo>
                      <a:lnTo>
                        <a:pt x="40" y="10"/>
                      </a:lnTo>
                      <a:lnTo>
                        <a:pt x="61" y="4"/>
                      </a:lnTo>
                      <a:close/>
                    </a:path>
                  </a:pathLst>
                </a:custGeom>
                <a:solidFill>
                  <a:srgbClr val="FFCCCC">
                    <a:alpha val="30000"/>
                  </a:srgbClr>
                </a:solidFill>
                <a:ln w="9525" cap="flat" cmpd="sng">
                  <a:noFill/>
                  <a:prstDash val="solid"/>
                  <a:miter lim="800000"/>
                  <a:headEnd type="none" w="med" len="med"/>
                  <a:tailEnd type="none" w="med" len="med"/>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pSp>
        </p:grpSp>
        <p:sp>
          <p:nvSpPr>
            <p:cNvPr id="20075" name="Text Box 619">
              <a:extLst>
                <a:ext uri="{FF2B5EF4-FFF2-40B4-BE49-F238E27FC236}">
                  <a16:creationId xmlns:a16="http://schemas.microsoft.com/office/drawing/2014/main" id="{00329B00-81C1-4749-919B-98359FB7CDC4}"/>
                </a:ext>
              </a:extLst>
            </p:cNvPr>
            <p:cNvSpPr txBox="1">
              <a:spLocks noChangeArrowheads="1"/>
            </p:cNvSpPr>
            <p:nvPr/>
          </p:nvSpPr>
          <p:spPr bwMode="auto">
            <a:xfrm>
              <a:off x="4740" y="2861"/>
              <a:ext cx="589" cy="231"/>
            </a:xfrm>
            <a:prstGeom prst="rect">
              <a:avLst/>
            </a:prstGeom>
            <a:noFill/>
            <a:ln w="9525">
              <a:noFill/>
              <a:miter lim="800000"/>
              <a:headEnd/>
              <a:tailEnd/>
            </a:ln>
            <a:effectLst/>
          </p:spPr>
          <p:txBody>
            <a:bodyPr>
              <a:spAutoFit/>
            </a:bodyPr>
            <a:lstStyle/>
            <a:p>
              <a:pPr eaLnBrk="1" hangingPunct="1">
                <a:spcBef>
                  <a:spcPct val="50000"/>
                </a:spcBef>
                <a:defRPr/>
              </a:pPr>
              <a:r>
                <a:rPr lang="zh-CN" altLang="en-US" sz="1800">
                  <a:solidFill>
                    <a:srgbClr val="99FFCC"/>
                  </a:solidFill>
                  <a:effectLst>
                    <a:outerShdw blurRad="38100" dist="38100" dir="2700000" algn="tl">
                      <a:srgbClr val="000000"/>
                    </a:outerShdw>
                  </a:effectLst>
                </a:rPr>
                <a:t>真空</a:t>
              </a:r>
            </a:p>
          </p:txBody>
        </p:sp>
      </p:grpSp>
      <p:sp>
        <p:nvSpPr>
          <p:cNvPr id="142753" name="Text Box 417">
            <a:extLst>
              <a:ext uri="{FF2B5EF4-FFF2-40B4-BE49-F238E27FC236}">
                <a16:creationId xmlns:a16="http://schemas.microsoft.com/office/drawing/2014/main" id="{326B0141-D1EA-426B-88BD-658979033363}"/>
              </a:ext>
            </a:extLst>
          </p:cNvPr>
          <p:cNvSpPr txBox="1">
            <a:spLocks noChangeArrowheads="1"/>
          </p:cNvSpPr>
          <p:nvPr/>
        </p:nvSpPr>
        <p:spPr bwMode="auto">
          <a:xfrm>
            <a:off x="377825" y="981075"/>
            <a:ext cx="6248400"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二、极化电荷的体密度</a:t>
            </a:r>
          </a:p>
        </p:txBody>
      </p:sp>
      <p:grpSp>
        <p:nvGrpSpPr>
          <p:cNvPr id="19498" name="Group 42">
            <a:extLst>
              <a:ext uri="{FF2B5EF4-FFF2-40B4-BE49-F238E27FC236}">
                <a16:creationId xmlns:a16="http://schemas.microsoft.com/office/drawing/2014/main" id="{A3E196E4-CA5E-4CFC-A75D-97317DD36E22}"/>
              </a:ext>
            </a:extLst>
          </p:cNvPr>
          <p:cNvGrpSpPr>
            <a:grpSpLocks/>
          </p:cNvGrpSpPr>
          <p:nvPr/>
        </p:nvGrpSpPr>
        <p:grpSpPr bwMode="auto">
          <a:xfrm>
            <a:off x="539750" y="2565400"/>
            <a:ext cx="2663825" cy="946150"/>
            <a:chOff x="567" y="1706"/>
            <a:chExt cx="1678" cy="596"/>
          </a:xfrm>
        </p:grpSpPr>
        <p:sp>
          <p:nvSpPr>
            <p:cNvPr id="20076" name="Text Box 620">
              <a:extLst>
                <a:ext uri="{FF2B5EF4-FFF2-40B4-BE49-F238E27FC236}">
                  <a16:creationId xmlns:a16="http://schemas.microsoft.com/office/drawing/2014/main" id="{DA962233-EC1E-4A3E-A8DB-2EB1DCB1DCFD}"/>
                </a:ext>
              </a:extLst>
            </p:cNvPr>
            <p:cNvSpPr txBox="1">
              <a:spLocks noChangeArrowheads="1"/>
            </p:cNvSpPr>
            <p:nvPr/>
          </p:nvSpPr>
          <p:spPr bwMode="auto">
            <a:xfrm>
              <a:off x="567" y="1706"/>
              <a:ext cx="1678" cy="596"/>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a:effectLst>
                    <a:outerShdw blurRad="38100" dist="38100" dir="2700000" algn="tl">
                      <a:srgbClr val="000000"/>
                    </a:outerShdw>
                  </a:effectLst>
                </a:rPr>
                <a:t>       内的极化电荷的净电量：</a:t>
              </a:r>
            </a:p>
          </p:txBody>
        </p:sp>
        <p:graphicFrame>
          <p:nvGraphicFramePr>
            <p:cNvPr id="16403" name="Object 384">
              <a:extLst>
                <a:ext uri="{FF2B5EF4-FFF2-40B4-BE49-F238E27FC236}">
                  <a16:creationId xmlns:a16="http://schemas.microsoft.com/office/drawing/2014/main" id="{5DAEF6AA-10DA-4C83-A5A3-6BBA81F0801F}"/>
                </a:ext>
              </a:extLst>
            </p:cNvPr>
            <p:cNvGraphicFramePr>
              <a:graphicFrameLocks noChangeAspect="1"/>
            </p:cNvGraphicFramePr>
            <p:nvPr/>
          </p:nvGraphicFramePr>
          <p:xfrm>
            <a:off x="612" y="1752"/>
            <a:ext cx="362" cy="253"/>
          </p:xfrm>
          <a:graphic>
            <a:graphicData uri="http://schemas.openxmlformats.org/presentationml/2006/ole">
              <mc:AlternateContent xmlns:mc="http://schemas.openxmlformats.org/markup-compatibility/2006">
                <mc:Choice xmlns:v="urn:schemas-microsoft-com:vml" Requires="v">
                  <p:oleObj spid="_x0000_s16448" name="公式" r:id="rId19" imgW="221113" imgH="144613" progId="Equation.3">
                    <p:embed/>
                  </p:oleObj>
                </mc:Choice>
                <mc:Fallback>
                  <p:oleObj name="公式" r:id="rId19" imgW="221113" imgH="144613" progId="Equation.3">
                    <p:embed/>
                    <p:pic>
                      <p:nvPicPr>
                        <p:cNvPr id="0" name="Object 38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2" y="1752"/>
                          <a:ext cx="362" cy="25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 name="Object 618">
            <a:extLst>
              <a:ext uri="{FF2B5EF4-FFF2-40B4-BE49-F238E27FC236}">
                <a16:creationId xmlns:a16="http://schemas.microsoft.com/office/drawing/2014/main" id="{F5A90BFA-8F04-450B-B85A-CAA22728F4E2}"/>
              </a:ext>
            </a:extLst>
          </p:cNvPr>
          <p:cNvGraphicFramePr>
            <a:graphicFrameLocks noChangeAspect="1"/>
          </p:cNvGraphicFramePr>
          <p:nvPr/>
        </p:nvGraphicFramePr>
        <p:xfrm>
          <a:off x="395288" y="5084763"/>
          <a:ext cx="2189162" cy="1087437"/>
        </p:xfrm>
        <a:graphic>
          <a:graphicData uri="http://schemas.openxmlformats.org/presentationml/2006/ole">
            <mc:AlternateContent xmlns:mc="http://schemas.openxmlformats.org/markup-compatibility/2006">
              <mc:Choice xmlns:v="urn:schemas-microsoft-com:vml" Requires="v">
                <p:oleObj spid="_x0000_s16449" name="公式" r:id="rId21" imgW="929433" imgH="449536" progId="Equation.3">
                  <p:embed/>
                </p:oleObj>
              </mc:Choice>
              <mc:Fallback>
                <p:oleObj name="公式" r:id="rId21" imgW="929433" imgH="449536" progId="Equation.3">
                  <p:embed/>
                  <p:pic>
                    <p:nvPicPr>
                      <p:cNvPr id="0" name="Object 6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288" y="5084763"/>
                        <a:ext cx="2189162" cy="1087437"/>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01" name="Text Box 45">
            <a:extLst>
              <a:ext uri="{FF2B5EF4-FFF2-40B4-BE49-F238E27FC236}">
                <a16:creationId xmlns:a16="http://schemas.microsoft.com/office/drawing/2014/main" id="{D813620E-0722-4030-9A9E-D0AB3D0FA17B}"/>
              </a:ext>
            </a:extLst>
          </p:cNvPr>
          <p:cNvSpPr txBox="1">
            <a:spLocks noChangeArrowheads="1"/>
          </p:cNvSpPr>
          <p:nvPr/>
        </p:nvSpPr>
        <p:spPr bwMode="auto">
          <a:xfrm>
            <a:off x="395288" y="4437063"/>
            <a:ext cx="3455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幼圆" panose="02010509060101010101" pitchFamily="49" charset="-122"/>
              </a:rPr>
              <a:t>极化电荷体密度：</a:t>
            </a:r>
          </a:p>
        </p:txBody>
      </p:sp>
      <p:grpSp>
        <p:nvGrpSpPr>
          <p:cNvPr id="19506" name="Group 50">
            <a:extLst>
              <a:ext uri="{FF2B5EF4-FFF2-40B4-BE49-F238E27FC236}">
                <a16:creationId xmlns:a16="http://schemas.microsoft.com/office/drawing/2014/main" id="{9C1E9C7F-7358-40A3-8D4A-28433833A5A8}"/>
              </a:ext>
            </a:extLst>
          </p:cNvPr>
          <p:cNvGrpSpPr>
            <a:grpSpLocks/>
          </p:cNvGrpSpPr>
          <p:nvPr/>
        </p:nvGrpSpPr>
        <p:grpSpPr bwMode="auto">
          <a:xfrm>
            <a:off x="395288" y="1484313"/>
            <a:ext cx="8515350" cy="1035050"/>
            <a:chOff x="249" y="935"/>
            <a:chExt cx="5364" cy="652"/>
          </a:xfrm>
        </p:grpSpPr>
        <p:sp>
          <p:nvSpPr>
            <p:cNvPr id="19463" name="Text Box 7">
              <a:extLst>
                <a:ext uri="{FF2B5EF4-FFF2-40B4-BE49-F238E27FC236}">
                  <a16:creationId xmlns:a16="http://schemas.microsoft.com/office/drawing/2014/main" id="{DD67DE7F-CAE5-40D4-A8AB-89BE435A3BC5}"/>
                </a:ext>
              </a:extLst>
            </p:cNvPr>
            <p:cNvSpPr txBox="1">
              <a:spLocks noChangeArrowheads="1"/>
            </p:cNvSpPr>
            <p:nvPr/>
          </p:nvSpPr>
          <p:spPr bwMode="auto">
            <a:xfrm>
              <a:off x="249" y="981"/>
              <a:ext cx="5364" cy="596"/>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fontAlgn="b"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非均匀电介质</a:t>
              </a: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不是常量</a:t>
              </a:r>
              <a:r>
                <a:rPr lang="en-US" altLang="zh-CN">
                  <a:effectLst>
                    <a:outerShdw blurRad="38100" dist="38100" dir="2700000" algn="tl">
                      <a:srgbClr val="000000"/>
                    </a:outerShdw>
                  </a:effectLst>
                  <a:latin typeface="幼圆" pitchFamily="49" charset="-122"/>
                </a:rPr>
                <a:t>)</a:t>
              </a:r>
              <a:r>
                <a:rPr lang="zh-CN" altLang="en-US">
                  <a:effectLst>
                    <a:outerShdw blurRad="38100" dist="38100" dir="2700000" algn="tl">
                      <a:srgbClr val="000000"/>
                    </a:outerShdw>
                  </a:effectLst>
                  <a:latin typeface="幼圆" pitchFamily="49" charset="-122"/>
                </a:rPr>
                <a:t>在外电场作用下发生极化，电介质</a:t>
              </a:r>
              <a:r>
                <a:rPr lang="zh-CN" altLang="en-US">
                  <a:solidFill>
                    <a:srgbClr val="FF3399"/>
                  </a:solidFill>
                  <a:effectLst>
                    <a:outerShdw blurRad="38100" dist="38100" dir="2700000" algn="tl">
                      <a:srgbClr val="000000"/>
                    </a:outerShdw>
                  </a:effectLst>
                  <a:latin typeface="幼圆" pitchFamily="49" charset="-122"/>
                </a:rPr>
                <a:t>内部</a:t>
              </a:r>
              <a:r>
                <a:rPr lang="zh-CN" altLang="en-US">
                  <a:effectLst>
                    <a:outerShdw blurRad="38100" dist="38100" dir="2700000" algn="tl">
                      <a:srgbClr val="000000"/>
                    </a:outerShdw>
                  </a:effectLst>
                  <a:latin typeface="幼圆" pitchFamily="49" charset="-122"/>
                </a:rPr>
                <a:t>可能出现极化电荷    。</a:t>
              </a:r>
            </a:p>
          </p:txBody>
        </p:sp>
        <p:graphicFrame>
          <p:nvGraphicFramePr>
            <p:cNvPr id="16400" name="Object 384">
              <a:extLst>
                <a:ext uri="{FF2B5EF4-FFF2-40B4-BE49-F238E27FC236}">
                  <a16:creationId xmlns:a16="http://schemas.microsoft.com/office/drawing/2014/main" id="{05AA2E00-1A38-4E86-AA38-A03D71F630FE}"/>
                </a:ext>
              </a:extLst>
            </p:cNvPr>
            <p:cNvGraphicFramePr>
              <a:graphicFrameLocks noChangeAspect="1"/>
            </p:cNvGraphicFramePr>
            <p:nvPr/>
          </p:nvGraphicFramePr>
          <p:xfrm>
            <a:off x="4195" y="1298"/>
            <a:ext cx="235" cy="289"/>
          </p:xfrm>
          <a:graphic>
            <a:graphicData uri="http://schemas.openxmlformats.org/presentationml/2006/ole">
              <mc:AlternateContent xmlns:mc="http://schemas.openxmlformats.org/markup-compatibility/2006">
                <mc:Choice xmlns:v="urn:schemas-microsoft-com:vml" Requires="v">
                  <p:oleObj spid="_x0000_s16450" name="公式" r:id="rId23" imgW="122157" imgH="167446" progId="Equation.3">
                    <p:embed/>
                  </p:oleObj>
                </mc:Choice>
                <mc:Fallback>
                  <p:oleObj name="公式" r:id="rId23" imgW="122157" imgH="167446" progId="Equation.3">
                    <p:embed/>
                    <p:pic>
                      <p:nvPicPr>
                        <p:cNvPr id="0" name="Object 38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95" y="1298"/>
                          <a:ext cx="235" cy="289"/>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01" name="Object 46">
              <a:extLst>
                <a:ext uri="{FF2B5EF4-FFF2-40B4-BE49-F238E27FC236}">
                  <a16:creationId xmlns:a16="http://schemas.microsoft.com/office/drawing/2014/main" id="{A50A4D9C-9C8E-4BA0-A615-34D188F74CD0}"/>
                </a:ext>
              </a:extLst>
            </p:cNvPr>
            <p:cNvGraphicFramePr>
              <a:graphicFrameLocks noChangeAspect="1"/>
            </p:cNvGraphicFramePr>
            <p:nvPr/>
          </p:nvGraphicFramePr>
          <p:xfrm>
            <a:off x="2245" y="935"/>
            <a:ext cx="298" cy="358"/>
          </p:xfrm>
          <a:graphic>
            <a:graphicData uri="http://schemas.openxmlformats.org/presentationml/2006/ole">
              <mc:AlternateContent xmlns:mc="http://schemas.openxmlformats.org/markup-compatibility/2006">
                <mc:Choice xmlns:v="urn:schemas-microsoft-com:vml" Requires="v">
                  <p:oleObj spid="_x0000_s16451" name="公式" r:id="rId25" imgW="152459" imgH="190280" progId="Equation.3">
                    <p:embed/>
                  </p:oleObj>
                </mc:Choice>
                <mc:Fallback>
                  <p:oleObj name="公式" r:id="rId25" imgW="152459" imgH="190280" progId="Equation.3">
                    <p:embed/>
                    <p:pic>
                      <p:nvPicPr>
                        <p:cNvPr id="0" name="Object 4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45" y="935"/>
                          <a:ext cx="298" cy="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505" name="Object 49">
            <a:extLst>
              <a:ext uri="{FF2B5EF4-FFF2-40B4-BE49-F238E27FC236}">
                <a16:creationId xmlns:a16="http://schemas.microsoft.com/office/drawing/2014/main" id="{7ABE4600-14CB-461B-8DBB-B4B9BF0DEDA5}"/>
              </a:ext>
            </a:extLst>
          </p:cNvPr>
          <p:cNvGraphicFramePr>
            <a:graphicFrameLocks noChangeAspect="1"/>
          </p:cNvGraphicFramePr>
          <p:nvPr/>
        </p:nvGraphicFramePr>
        <p:xfrm>
          <a:off x="2843213" y="5445125"/>
          <a:ext cx="1512887" cy="514350"/>
        </p:xfrm>
        <a:graphic>
          <a:graphicData uri="http://schemas.openxmlformats.org/presentationml/2006/ole">
            <mc:AlternateContent xmlns:mc="http://schemas.openxmlformats.org/markup-compatibility/2006">
              <mc:Choice xmlns:v="urn:schemas-microsoft-com:vml" Requires="v">
                <p:oleObj spid="_x0000_s16452" name="公式" r:id="rId27" imgW="678017" imgH="197891" progId="Equation.3">
                  <p:embed/>
                </p:oleObj>
              </mc:Choice>
              <mc:Fallback>
                <p:oleObj name="公式" r:id="rId27" imgW="678017" imgH="197891" progId="Equation.3">
                  <p:embed/>
                  <p:pic>
                    <p:nvPicPr>
                      <p:cNvPr id="0" name="Object 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43213" y="5445125"/>
                        <a:ext cx="1512887"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96" name="Group 54">
            <a:extLst>
              <a:ext uri="{FF2B5EF4-FFF2-40B4-BE49-F238E27FC236}">
                <a16:creationId xmlns:a16="http://schemas.microsoft.com/office/drawing/2014/main" id="{B1F74D9F-838E-4FD9-B59B-7FEFC38A9841}"/>
              </a:ext>
            </a:extLst>
          </p:cNvPr>
          <p:cNvGrpSpPr>
            <a:grpSpLocks/>
          </p:cNvGrpSpPr>
          <p:nvPr/>
        </p:nvGrpSpPr>
        <p:grpSpPr bwMode="auto">
          <a:xfrm>
            <a:off x="34925" y="44450"/>
            <a:ext cx="5715000" cy="1068388"/>
            <a:chOff x="0" y="36"/>
            <a:chExt cx="3600" cy="673"/>
          </a:xfrm>
        </p:grpSpPr>
        <p:pic>
          <p:nvPicPr>
            <p:cNvPr id="16397" name="Picture 127" descr="bar_1">
              <a:extLst>
                <a:ext uri="{FF2B5EF4-FFF2-40B4-BE49-F238E27FC236}">
                  <a16:creationId xmlns:a16="http://schemas.microsoft.com/office/drawing/2014/main" id="{EC6DC68C-8CC1-4BA0-AEA5-0C3B54167C5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Text Box 128">
              <a:extLst>
                <a:ext uri="{FF2B5EF4-FFF2-40B4-BE49-F238E27FC236}">
                  <a16:creationId xmlns:a16="http://schemas.microsoft.com/office/drawing/2014/main" id="{D7B80635-9332-4987-BBBC-3BF32EE10338}"/>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2753"/>
                                        </p:tgtEl>
                                        <p:attrNameLst>
                                          <p:attrName>style.visibility</p:attrName>
                                        </p:attrNameLst>
                                      </p:cBhvr>
                                      <p:to>
                                        <p:strVal val="visible"/>
                                      </p:to>
                                    </p:set>
                                    <p:animEffect transition="in" filter="dissolve">
                                      <p:cBhvr>
                                        <p:cTn id="7" dur="500"/>
                                        <p:tgtEl>
                                          <p:spTgt spid="1427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506"/>
                                        </p:tgtEl>
                                        <p:attrNameLst>
                                          <p:attrName>style.visibility</p:attrName>
                                        </p:attrNameLst>
                                      </p:cBhvr>
                                      <p:to>
                                        <p:strVal val="visible"/>
                                      </p:to>
                                    </p:set>
                                    <p:animEffect transition="in" filter="dissolve">
                                      <p:cBhvr>
                                        <p:cTn id="17" dur="500"/>
                                        <p:tgtEl>
                                          <p:spTgt spid="195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9498"/>
                                        </p:tgtEl>
                                        <p:attrNameLst>
                                          <p:attrName>style.visibility</p:attrName>
                                        </p:attrNameLst>
                                      </p:cBhvr>
                                      <p:to>
                                        <p:strVal val="visible"/>
                                      </p:to>
                                    </p:set>
                                    <p:animEffect transition="in" filter="dissolve">
                                      <p:cBhvr>
                                        <p:cTn id="22" dur="500"/>
                                        <p:tgtEl>
                                          <p:spTgt spid="194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074"/>
                                        </p:tgtEl>
                                        <p:attrNameLst>
                                          <p:attrName>style.visibility</p:attrName>
                                        </p:attrNameLst>
                                      </p:cBhvr>
                                      <p:to>
                                        <p:strVal val="visible"/>
                                      </p:to>
                                    </p:set>
                                    <p:animEffect transition="in" filter="blinds(horizontal)">
                                      <p:cBhvr>
                                        <p:cTn id="27" dur="500"/>
                                        <p:tgtEl>
                                          <p:spTgt spid="200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501"/>
                                        </p:tgtEl>
                                        <p:attrNameLst>
                                          <p:attrName>style.visibility</p:attrName>
                                        </p:attrNameLst>
                                      </p:cBhvr>
                                      <p:to>
                                        <p:strVal val="visible"/>
                                      </p:to>
                                    </p:set>
                                    <p:animEffect transition="in" filter="dissolve">
                                      <p:cBhvr>
                                        <p:cTn id="32" dur="500"/>
                                        <p:tgtEl>
                                          <p:spTgt spid="195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9505"/>
                                        </p:tgtEl>
                                        <p:attrNameLst>
                                          <p:attrName>style.visibility</p:attrName>
                                        </p:attrNameLst>
                                      </p:cBhvr>
                                      <p:to>
                                        <p:strVal val="visible"/>
                                      </p:to>
                                    </p:set>
                                    <p:animEffect transition="in" filter="dissolve">
                                      <p:cBhvr>
                                        <p:cTn id="42" dur="500"/>
                                        <p:tgtEl>
                                          <p:spTgt spid="19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753" grpId="0"/>
      <p:bldP spid="195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a:extLst>
              <a:ext uri="{FF2B5EF4-FFF2-40B4-BE49-F238E27FC236}">
                <a16:creationId xmlns:a16="http://schemas.microsoft.com/office/drawing/2014/main" id="{BFC6FD21-AFD9-4837-BC30-16780A90E734}"/>
              </a:ext>
            </a:extLst>
          </p:cNvPr>
          <p:cNvSpPr>
            <a:spLocks noGrp="1"/>
          </p:cNvSpPr>
          <p:nvPr>
            <p:ph type="dt" sz="quarter" idx="10"/>
          </p:nvPr>
        </p:nvSpPr>
        <p:spPr/>
        <p:txBody>
          <a:bodyPr/>
          <a:lstStyle/>
          <a:p>
            <a:pPr>
              <a:defRPr/>
            </a:pPr>
            <a:fld id="{37139B5A-8F12-4C2B-9DFD-5DFA93E3B278}" type="datetime8">
              <a:rPr lang="en-US"/>
              <a:pPr>
                <a:defRPr/>
              </a:pPr>
              <a:t>3/26/2020 3:29 PM</a:t>
            </a:fld>
            <a:endParaRPr lang="en-US" altLang="zh-CN"/>
          </a:p>
        </p:txBody>
      </p:sp>
      <p:sp>
        <p:nvSpPr>
          <p:cNvPr id="17411" name="灯片编号占位符 3">
            <a:extLst>
              <a:ext uri="{FF2B5EF4-FFF2-40B4-BE49-F238E27FC236}">
                <a16:creationId xmlns:a16="http://schemas.microsoft.com/office/drawing/2014/main" id="{F21E8498-6A58-4741-9E51-B31A4DE7D8D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12A1517-1E36-4011-A37B-882C2088C077}" type="slidenum">
              <a:rPr lang="en-US" altLang="zh-CN" sz="1400"/>
              <a:pPr>
                <a:spcBef>
                  <a:spcPct val="0"/>
                </a:spcBef>
                <a:buFontTx/>
                <a:buNone/>
              </a:pPr>
              <a:t>15</a:t>
            </a:fld>
            <a:endParaRPr lang="en-US" altLang="zh-CN" sz="1400"/>
          </a:p>
        </p:txBody>
      </p:sp>
      <p:sp>
        <p:nvSpPr>
          <p:cNvPr id="141314" name="Text Box 2">
            <a:extLst>
              <a:ext uri="{FF2B5EF4-FFF2-40B4-BE49-F238E27FC236}">
                <a16:creationId xmlns:a16="http://schemas.microsoft.com/office/drawing/2014/main" id="{FCB618E5-76AA-4D54-8258-627D9233F7E9}"/>
              </a:ext>
            </a:extLst>
          </p:cNvPr>
          <p:cNvSpPr txBox="1">
            <a:spLocks noChangeArrowheads="1"/>
          </p:cNvSpPr>
          <p:nvPr/>
        </p:nvSpPr>
        <p:spPr bwMode="auto">
          <a:xfrm>
            <a:off x="250825" y="1025525"/>
            <a:ext cx="6248400" cy="519113"/>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三、极化电荷的面密度</a:t>
            </a:r>
          </a:p>
        </p:txBody>
      </p:sp>
      <p:sp>
        <p:nvSpPr>
          <p:cNvPr id="141316" name="Text Box 4">
            <a:extLst>
              <a:ext uri="{FF2B5EF4-FFF2-40B4-BE49-F238E27FC236}">
                <a16:creationId xmlns:a16="http://schemas.microsoft.com/office/drawing/2014/main" id="{96EAD77E-794E-4C4F-B2F0-CC6140B3CC00}"/>
              </a:ext>
            </a:extLst>
          </p:cNvPr>
          <p:cNvSpPr txBox="1">
            <a:spLocks noChangeArrowheads="1"/>
          </p:cNvSpPr>
          <p:nvPr/>
        </p:nvSpPr>
        <p:spPr bwMode="auto">
          <a:xfrm>
            <a:off x="468313" y="4795838"/>
            <a:ext cx="4175125" cy="1373187"/>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     </a:t>
            </a:r>
            <a:r>
              <a:rPr lang="zh-CN" altLang="en-US">
                <a:solidFill>
                  <a:srgbClr val="00FF00"/>
                </a:solidFill>
                <a:effectLst>
                  <a:outerShdw blurRad="38100" dist="38100" dir="2700000" algn="tl">
                    <a:srgbClr val="000000"/>
                  </a:outerShdw>
                </a:effectLst>
              </a:rPr>
              <a:t>极化电荷</a:t>
            </a:r>
            <a:r>
              <a:rPr lang="en-US" altLang="zh-CN">
                <a:solidFill>
                  <a:srgbClr val="99FFCC"/>
                </a:solidFill>
                <a:effectLst>
                  <a:outerShdw blurRad="38100" dist="38100" dir="2700000" algn="tl">
                    <a:srgbClr val="000000"/>
                  </a:outerShdw>
                </a:effectLst>
              </a:rPr>
              <a:t>(</a:t>
            </a:r>
            <a:r>
              <a:rPr lang="en-US" altLang="en-US" i="1">
                <a:solidFill>
                  <a:srgbClr val="99FFCC"/>
                </a:solidFill>
                <a:effectLst>
                  <a:outerShdw blurRad="38100" dist="38100" dir="2700000" algn="tl">
                    <a:srgbClr val="000000"/>
                  </a:outerShdw>
                </a:effectLst>
              </a:rPr>
              <a:t>Polarization charge</a:t>
            </a:r>
            <a:r>
              <a:rPr lang="en-US" altLang="zh-CN">
                <a:solidFill>
                  <a:srgbClr val="99FFCC"/>
                </a:solidFill>
                <a:effectLst>
                  <a:outerShdw blurRad="38100" dist="38100" dir="2700000" algn="tl">
                    <a:srgbClr val="000000"/>
                  </a:outerShdw>
                </a:effectLst>
              </a:rPr>
              <a:t>)</a:t>
            </a:r>
            <a:r>
              <a:rPr lang="zh-CN" altLang="en-US">
                <a:solidFill>
                  <a:srgbClr val="FF0066"/>
                </a:solidFill>
                <a:effectLst>
                  <a:outerShdw blurRad="38100" dist="38100" dir="2700000" algn="tl">
                    <a:srgbClr val="000000"/>
                  </a:outerShdw>
                </a:effectLst>
                <a:latin typeface="幼圆" pitchFamily="49" charset="-122"/>
              </a:rPr>
              <a:t>不能自由移</a:t>
            </a:r>
            <a:r>
              <a:rPr lang="zh-CN" altLang="en-US">
                <a:solidFill>
                  <a:srgbClr val="FF0066"/>
                </a:solidFill>
                <a:effectLst>
                  <a:outerShdw blurRad="38100" dist="38100" dir="2700000" algn="tl">
                    <a:srgbClr val="000000"/>
                  </a:outerShdw>
                </a:effectLst>
              </a:rPr>
              <a:t>动</a:t>
            </a:r>
            <a:r>
              <a:rPr lang="zh-CN" altLang="en-US">
                <a:effectLst>
                  <a:outerShdw blurRad="38100" dist="38100" dir="2700000" algn="tl">
                    <a:srgbClr val="000000"/>
                  </a:outerShdw>
                </a:effectLst>
              </a:rPr>
              <a:t>，也不能与异种电荷中和。</a:t>
            </a:r>
            <a:endParaRPr kumimoji="0" lang="zh-CN" altLang="en-US">
              <a:effectLst>
                <a:outerShdw blurRad="38100" dist="38100" dir="2700000" algn="tl">
                  <a:srgbClr val="000000"/>
                </a:outerShdw>
              </a:effectLst>
            </a:endParaRPr>
          </a:p>
        </p:txBody>
      </p:sp>
      <p:pic>
        <p:nvPicPr>
          <p:cNvPr id="141320" name="Picture 8" descr="Tu0908">
            <a:extLst>
              <a:ext uri="{FF2B5EF4-FFF2-40B4-BE49-F238E27FC236}">
                <a16:creationId xmlns:a16="http://schemas.microsoft.com/office/drawing/2014/main" id="{487CEF6A-6D91-42C4-B197-DD9DA09E7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13" y="2997200"/>
            <a:ext cx="38989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a:extLst>
              <a:ext uri="{FF2B5EF4-FFF2-40B4-BE49-F238E27FC236}">
                <a16:creationId xmlns:a16="http://schemas.microsoft.com/office/drawing/2014/main" id="{3C8873BE-9DEA-4D44-89F0-8578E6A6C3B0}"/>
              </a:ext>
            </a:extLst>
          </p:cNvPr>
          <p:cNvGrpSpPr>
            <a:grpSpLocks/>
          </p:cNvGrpSpPr>
          <p:nvPr/>
        </p:nvGrpSpPr>
        <p:grpSpPr bwMode="auto">
          <a:xfrm>
            <a:off x="5940425" y="5734050"/>
            <a:ext cx="1584325" cy="360363"/>
            <a:chOff x="3696" y="3875"/>
            <a:chExt cx="998" cy="227"/>
          </a:xfrm>
        </p:grpSpPr>
        <p:sp>
          <p:nvSpPr>
            <p:cNvPr id="141327" name="Line 15">
              <a:extLst>
                <a:ext uri="{FF2B5EF4-FFF2-40B4-BE49-F238E27FC236}">
                  <a16:creationId xmlns:a16="http://schemas.microsoft.com/office/drawing/2014/main" id="{0E37744D-B31E-485C-A0B8-59239DCDEB8C}"/>
                </a:ext>
              </a:extLst>
            </p:cNvPr>
            <p:cNvSpPr>
              <a:spLocks noChangeShapeType="1"/>
            </p:cNvSpPr>
            <p:nvPr/>
          </p:nvSpPr>
          <p:spPr bwMode="auto">
            <a:xfrm>
              <a:off x="3696" y="4020"/>
              <a:ext cx="772" cy="0"/>
            </a:xfrm>
            <a:prstGeom prst="line">
              <a:avLst/>
            </a:prstGeom>
            <a:noFill/>
            <a:ln w="28575">
              <a:solidFill>
                <a:schemeClr val="accent2"/>
              </a:solidFill>
              <a:round/>
              <a:headEnd/>
              <a:tailEnd type="stealth" w="med"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7428" name="Object 16">
              <a:extLst>
                <a:ext uri="{FF2B5EF4-FFF2-40B4-BE49-F238E27FC236}">
                  <a16:creationId xmlns:a16="http://schemas.microsoft.com/office/drawing/2014/main" id="{1F32E027-FBBA-4FE9-8A6A-CBA933D243BB}"/>
                </a:ext>
              </a:extLst>
            </p:cNvPr>
            <p:cNvGraphicFramePr>
              <a:graphicFrameLocks noChangeAspect="1"/>
            </p:cNvGraphicFramePr>
            <p:nvPr/>
          </p:nvGraphicFramePr>
          <p:xfrm>
            <a:off x="4513" y="3875"/>
            <a:ext cx="181" cy="227"/>
          </p:xfrm>
          <a:graphic>
            <a:graphicData uri="http://schemas.openxmlformats.org/presentationml/2006/ole">
              <mc:AlternateContent xmlns:mc="http://schemas.openxmlformats.org/markup-compatibility/2006">
                <mc:Choice xmlns:v="urn:schemas-microsoft-com:vml" Requires="v">
                  <p:oleObj spid="_x0000_s17433" name="公式" r:id="rId4" imgW="122157" imgH="167446" progId="Equation.3">
                    <p:embed/>
                  </p:oleObj>
                </mc:Choice>
                <mc:Fallback>
                  <p:oleObj name="公式" r:id="rId4" imgW="122157" imgH="167446"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3875"/>
                          <a:ext cx="181"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53" name="Group 21">
            <a:extLst>
              <a:ext uri="{FF2B5EF4-FFF2-40B4-BE49-F238E27FC236}">
                <a16:creationId xmlns:a16="http://schemas.microsoft.com/office/drawing/2014/main" id="{375B6E31-58A8-4778-8861-5E938ABB2794}"/>
              </a:ext>
            </a:extLst>
          </p:cNvPr>
          <p:cNvGrpSpPr>
            <a:grpSpLocks/>
          </p:cNvGrpSpPr>
          <p:nvPr/>
        </p:nvGrpSpPr>
        <p:grpSpPr bwMode="auto">
          <a:xfrm>
            <a:off x="468313" y="1514475"/>
            <a:ext cx="8064500" cy="946150"/>
            <a:chOff x="295" y="1071"/>
            <a:chExt cx="4944" cy="596"/>
          </a:xfrm>
        </p:grpSpPr>
        <p:sp>
          <p:nvSpPr>
            <p:cNvPr id="18447" name="Text Box 15">
              <a:extLst>
                <a:ext uri="{FF2B5EF4-FFF2-40B4-BE49-F238E27FC236}">
                  <a16:creationId xmlns:a16="http://schemas.microsoft.com/office/drawing/2014/main" id="{6B68F87D-800B-4D61-9123-38D053F95BF1}"/>
                </a:ext>
              </a:extLst>
            </p:cNvPr>
            <p:cNvSpPr txBox="1">
              <a:spLocks noChangeArrowheads="1"/>
            </p:cNvSpPr>
            <p:nvPr/>
          </p:nvSpPr>
          <p:spPr bwMode="auto">
            <a:xfrm>
              <a:off x="295" y="1071"/>
              <a:ext cx="494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a:t>        </a:t>
              </a:r>
              <a:r>
                <a:rPr lang="zh-CN" altLang="en-US">
                  <a:solidFill>
                    <a:srgbClr val="FF0066"/>
                  </a:solidFill>
                </a:rPr>
                <a:t>均匀电介质</a:t>
              </a:r>
              <a:r>
                <a:rPr lang="en-US" altLang="zh-CN">
                  <a:effectLst>
                    <a:outerShdw blurRad="38100" dist="38100" dir="2700000" algn="tl">
                      <a:srgbClr val="000000"/>
                    </a:outerShdw>
                  </a:effectLst>
                </a:rPr>
                <a:t>(     </a:t>
              </a:r>
              <a:r>
                <a:rPr lang="zh-CN" altLang="en-US">
                  <a:effectLst>
                    <a:outerShdw blurRad="38100" dist="38100" dir="2700000" algn="tl">
                      <a:srgbClr val="000000"/>
                    </a:outerShdw>
                  </a:effectLst>
                </a:rPr>
                <a:t>是常量</a:t>
              </a:r>
              <a:r>
                <a:rPr lang="en-US" altLang="zh-CN">
                  <a:effectLst>
                    <a:outerShdw blurRad="38100" dist="38100" dir="2700000" algn="tl">
                      <a:srgbClr val="000000"/>
                    </a:outerShdw>
                  </a:effectLst>
                </a:rPr>
                <a:t>)</a:t>
              </a:r>
              <a:r>
                <a:rPr lang="zh-CN" altLang="en-US"/>
                <a:t>内部没有极化电荷，</a:t>
              </a:r>
              <a:r>
                <a:rPr lang="zh-CN" altLang="en-US">
                  <a:effectLst>
                    <a:outerShdw blurRad="38100" dist="38100" dir="2700000" algn="tl">
                      <a:srgbClr val="000000"/>
                    </a:outerShdw>
                  </a:effectLst>
                </a:rPr>
                <a:t>介质内部呈电中性。</a:t>
              </a:r>
              <a:r>
                <a:rPr lang="zh-CN" altLang="en-US"/>
                <a:t>极化电荷只分布在介质</a:t>
              </a:r>
              <a:r>
                <a:rPr lang="zh-CN" altLang="en-US">
                  <a:solidFill>
                    <a:srgbClr val="FF0066"/>
                  </a:solidFill>
                </a:rPr>
                <a:t>表面</a:t>
              </a:r>
              <a:r>
                <a:rPr lang="zh-CN" altLang="en-US"/>
                <a:t>。</a:t>
              </a:r>
            </a:p>
          </p:txBody>
        </p:sp>
        <p:graphicFrame>
          <p:nvGraphicFramePr>
            <p:cNvPr id="17426" name="Object 20">
              <a:extLst>
                <a:ext uri="{FF2B5EF4-FFF2-40B4-BE49-F238E27FC236}">
                  <a16:creationId xmlns:a16="http://schemas.microsoft.com/office/drawing/2014/main" id="{18CE5B4E-07CF-4C71-BC08-45E18BF6F5E1}"/>
                </a:ext>
              </a:extLst>
            </p:cNvPr>
            <p:cNvGraphicFramePr>
              <a:graphicFrameLocks noChangeAspect="1"/>
            </p:cNvGraphicFramePr>
            <p:nvPr/>
          </p:nvGraphicFramePr>
          <p:xfrm>
            <a:off x="2018" y="1071"/>
            <a:ext cx="249" cy="299"/>
          </p:xfrm>
          <a:graphic>
            <a:graphicData uri="http://schemas.openxmlformats.org/presentationml/2006/ole">
              <mc:AlternateContent xmlns:mc="http://schemas.openxmlformats.org/markup-compatibility/2006">
                <mc:Choice xmlns:v="urn:schemas-microsoft-com:vml" Requires="v">
                  <p:oleObj spid="_x0000_s17434" name="公式" r:id="rId6" imgW="152459" imgH="190280" progId="Equation.3">
                    <p:embed/>
                  </p:oleObj>
                </mc:Choice>
                <mc:Fallback>
                  <p:oleObj name="公式" r:id="rId6" imgW="152459" imgH="190280"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 y="1071"/>
                          <a:ext cx="24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17" name="Group 22">
            <a:extLst>
              <a:ext uri="{FF2B5EF4-FFF2-40B4-BE49-F238E27FC236}">
                <a16:creationId xmlns:a16="http://schemas.microsoft.com/office/drawing/2014/main" id="{38137F9C-00C0-4E76-94D3-0203640182B7}"/>
              </a:ext>
            </a:extLst>
          </p:cNvPr>
          <p:cNvGrpSpPr>
            <a:grpSpLocks/>
          </p:cNvGrpSpPr>
          <p:nvPr/>
        </p:nvGrpSpPr>
        <p:grpSpPr bwMode="auto">
          <a:xfrm>
            <a:off x="0" y="57150"/>
            <a:ext cx="5715000" cy="1068388"/>
            <a:chOff x="0" y="36"/>
            <a:chExt cx="3600" cy="673"/>
          </a:xfrm>
        </p:grpSpPr>
        <p:pic>
          <p:nvPicPr>
            <p:cNvPr id="17423" name="Picture 127" descr="bar_1">
              <a:extLst>
                <a:ext uri="{FF2B5EF4-FFF2-40B4-BE49-F238E27FC236}">
                  <a16:creationId xmlns:a16="http://schemas.microsoft.com/office/drawing/2014/main" id="{C2DC4899-2165-4E46-8BAF-78E0CFB688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 name="Text Box 128">
              <a:extLst>
                <a:ext uri="{FF2B5EF4-FFF2-40B4-BE49-F238E27FC236}">
                  <a16:creationId xmlns:a16="http://schemas.microsoft.com/office/drawing/2014/main" id="{5F180064-7C94-41B3-8C34-598A979EC962}"/>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
        <p:nvSpPr>
          <p:cNvPr id="205066" name="Rectangle 266">
            <a:extLst>
              <a:ext uri="{FF2B5EF4-FFF2-40B4-BE49-F238E27FC236}">
                <a16:creationId xmlns:a16="http://schemas.microsoft.com/office/drawing/2014/main" id="{1738265A-3A8B-4A26-9000-2D6D1CECAE4B}"/>
              </a:ext>
            </a:extLst>
          </p:cNvPr>
          <p:cNvSpPr>
            <a:spLocks noChangeArrowheads="1"/>
          </p:cNvSpPr>
          <p:nvPr/>
        </p:nvSpPr>
        <p:spPr bwMode="auto">
          <a:xfrm>
            <a:off x="395288" y="2625725"/>
            <a:ext cx="3729037" cy="519113"/>
          </a:xfrm>
          <a:prstGeom prst="rect">
            <a:avLst/>
          </a:prstGeom>
          <a:noFill/>
          <a:ln w="9525">
            <a:noFill/>
            <a:miter lim="800000"/>
            <a:headEnd/>
            <a:tailEnd/>
          </a:ln>
          <a:effectLst/>
        </p:spPr>
        <p:txBody>
          <a:bodyPr>
            <a:spAutoFit/>
          </a:bodyPr>
          <a:lstStyle/>
          <a:p>
            <a:pPr eaLnBrk="1" hangingPunct="1">
              <a:defRPr/>
            </a:pPr>
            <a:r>
              <a:rPr lang="zh-CN" altLang="en-US">
                <a:effectLst>
                  <a:outerShdw blurRad="38100" dist="38100" dir="2700000" algn="tl">
                    <a:srgbClr val="000000"/>
                  </a:outerShdw>
                </a:effectLst>
              </a:rPr>
              <a:t>极化电荷面密度</a:t>
            </a:r>
            <a:r>
              <a:rPr lang="en-US" altLang="zh-CN">
                <a:effectLst>
                  <a:outerShdw blurRad="38100" dist="38100" dir="2700000" algn="tl">
                    <a:srgbClr val="000000"/>
                  </a:outerShdw>
                </a:effectLst>
              </a:rPr>
              <a:t>:</a:t>
            </a:r>
          </a:p>
        </p:txBody>
      </p:sp>
      <p:graphicFrame>
        <p:nvGraphicFramePr>
          <p:cNvPr id="204804" name="Object 4">
            <a:extLst>
              <a:ext uri="{FF2B5EF4-FFF2-40B4-BE49-F238E27FC236}">
                <a16:creationId xmlns:a16="http://schemas.microsoft.com/office/drawing/2014/main" id="{FEDDF9FA-CD0A-4E02-8CD1-4F9690B3384E}"/>
              </a:ext>
            </a:extLst>
          </p:cNvPr>
          <p:cNvGraphicFramePr>
            <a:graphicFrameLocks noChangeAspect="1"/>
          </p:cNvGraphicFramePr>
          <p:nvPr/>
        </p:nvGraphicFramePr>
        <p:xfrm>
          <a:off x="1331913" y="3133725"/>
          <a:ext cx="1727200" cy="739775"/>
        </p:xfrm>
        <a:graphic>
          <a:graphicData uri="http://schemas.openxmlformats.org/presentationml/2006/ole">
            <mc:AlternateContent xmlns:mc="http://schemas.openxmlformats.org/markup-compatibility/2006">
              <mc:Choice xmlns:v="urn:schemas-microsoft-com:vml" Requires="v">
                <p:oleObj spid="_x0000_s17435" name="公式" r:id="rId9" imgW="640139" imgH="228811" progId="Equation.3">
                  <p:embed/>
                </p:oleObj>
              </mc:Choice>
              <mc:Fallback>
                <p:oleObj name="公式" r:id="rId9" imgW="640139" imgH="228811"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3133725"/>
                        <a:ext cx="1727200" cy="7397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62" name="Group 30">
            <a:extLst>
              <a:ext uri="{FF2B5EF4-FFF2-40B4-BE49-F238E27FC236}">
                <a16:creationId xmlns:a16="http://schemas.microsoft.com/office/drawing/2014/main" id="{EC26B8A4-4F75-401F-84C8-2DBA29CD8DCC}"/>
              </a:ext>
            </a:extLst>
          </p:cNvPr>
          <p:cNvGrpSpPr>
            <a:grpSpLocks/>
          </p:cNvGrpSpPr>
          <p:nvPr/>
        </p:nvGrpSpPr>
        <p:grpSpPr bwMode="auto">
          <a:xfrm>
            <a:off x="468313" y="3932238"/>
            <a:ext cx="4103687" cy="576262"/>
            <a:chOff x="295" y="2432"/>
            <a:chExt cx="2585" cy="363"/>
          </a:xfrm>
        </p:grpSpPr>
        <p:sp>
          <p:nvSpPr>
            <p:cNvPr id="17421" name="Text Box 28">
              <a:extLst>
                <a:ext uri="{FF2B5EF4-FFF2-40B4-BE49-F238E27FC236}">
                  <a16:creationId xmlns:a16="http://schemas.microsoft.com/office/drawing/2014/main" id="{CC2A2E71-F326-40E3-9DE6-887DD4B628D1}"/>
                </a:ext>
              </a:extLst>
            </p:cNvPr>
            <p:cNvSpPr txBox="1">
              <a:spLocks noChangeArrowheads="1"/>
            </p:cNvSpPr>
            <p:nvPr/>
          </p:nvSpPr>
          <p:spPr bwMode="auto">
            <a:xfrm>
              <a:off x="295" y="2432"/>
              <a:ext cx="25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幼圆" panose="02010509060101010101" pitchFamily="49" charset="-122"/>
                </a:rPr>
                <a:t>     </a:t>
              </a:r>
              <a:r>
                <a:rPr lang="en-US" altLang="zh-CN" sz="2400">
                  <a:solidFill>
                    <a:srgbClr val="FFFF00"/>
                  </a:solidFill>
                  <a:ea typeface="幼圆" panose="02010509060101010101" pitchFamily="49" charset="-122"/>
                </a:rPr>
                <a:t>:</a:t>
              </a:r>
              <a:r>
                <a:rPr lang="zh-CN" altLang="en-US" sz="2400">
                  <a:ea typeface="幼圆" panose="02010509060101010101" pitchFamily="49" charset="-122"/>
                </a:rPr>
                <a:t>介质外法向的单位矢量。</a:t>
              </a:r>
            </a:p>
          </p:txBody>
        </p:sp>
        <p:graphicFrame>
          <p:nvGraphicFramePr>
            <p:cNvPr id="17422" name="Object 29">
              <a:extLst>
                <a:ext uri="{FF2B5EF4-FFF2-40B4-BE49-F238E27FC236}">
                  <a16:creationId xmlns:a16="http://schemas.microsoft.com/office/drawing/2014/main" id="{96B51694-1CD8-43CA-8C0F-65D156B6DD09}"/>
                </a:ext>
              </a:extLst>
            </p:cNvPr>
            <p:cNvGraphicFramePr>
              <a:graphicFrameLocks noChangeAspect="1"/>
            </p:cNvGraphicFramePr>
            <p:nvPr/>
          </p:nvGraphicFramePr>
          <p:xfrm>
            <a:off x="350" y="2432"/>
            <a:ext cx="262" cy="363"/>
          </p:xfrm>
          <a:graphic>
            <a:graphicData uri="http://schemas.openxmlformats.org/presentationml/2006/ole">
              <mc:AlternateContent xmlns:mc="http://schemas.openxmlformats.org/markup-compatibility/2006">
                <mc:Choice xmlns:v="urn:schemas-microsoft-com:vml" Requires="v">
                  <p:oleObj spid="_x0000_s17436" name="公式" r:id="rId11" imgW="122157" imgH="190280" progId="Equation.3">
                    <p:embed/>
                  </p:oleObj>
                </mc:Choice>
                <mc:Fallback>
                  <p:oleObj name="公式" r:id="rId11" imgW="122157" imgH="19028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 y="2432"/>
                          <a:ext cx="262"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Effect transition="in" filter="dissolve">
                                      <p:cBhvr>
                                        <p:cTn id="7" dur="500"/>
                                        <p:tgtEl>
                                          <p:spTgt spid="141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1320"/>
                                        </p:tgtEl>
                                        <p:attrNameLst>
                                          <p:attrName>style.visibility</p:attrName>
                                        </p:attrNameLst>
                                      </p:cBhvr>
                                      <p:to>
                                        <p:strVal val="visible"/>
                                      </p:to>
                                    </p:set>
                                    <p:animEffect transition="in" filter="blinds(horizontal)">
                                      <p:cBhvr>
                                        <p:cTn id="12" dur="500"/>
                                        <p:tgtEl>
                                          <p:spTgt spid="141320"/>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8453"/>
                                        </p:tgtEl>
                                        <p:attrNameLst>
                                          <p:attrName>style.visibility</p:attrName>
                                        </p:attrNameLst>
                                      </p:cBhvr>
                                      <p:to>
                                        <p:strVal val="visible"/>
                                      </p:to>
                                    </p:set>
                                    <p:animEffect transition="in" filter="dissolve">
                                      <p:cBhvr>
                                        <p:cTn id="21" dur="500"/>
                                        <p:tgtEl>
                                          <p:spTgt spid="1845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5066"/>
                                        </p:tgtEl>
                                        <p:attrNameLst>
                                          <p:attrName>style.visibility</p:attrName>
                                        </p:attrNameLst>
                                      </p:cBhvr>
                                      <p:to>
                                        <p:strVal val="visible"/>
                                      </p:to>
                                    </p:set>
                                    <p:animEffect transition="in" filter="wipe(left)">
                                      <p:cBhvr>
                                        <p:cTn id="26" dur="500"/>
                                        <p:tgtEl>
                                          <p:spTgt spid="2050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04804"/>
                                        </p:tgtEl>
                                        <p:attrNameLst>
                                          <p:attrName>style.visibility</p:attrName>
                                        </p:attrNameLst>
                                      </p:cBhvr>
                                      <p:to>
                                        <p:strVal val="visible"/>
                                      </p:to>
                                    </p:set>
                                    <p:animEffect transition="in" filter="dissolve">
                                      <p:cBhvr>
                                        <p:cTn id="31" dur="500"/>
                                        <p:tgtEl>
                                          <p:spTgt spid="20480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8462"/>
                                        </p:tgtEl>
                                        <p:attrNameLst>
                                          <p:attrName>style.visibility</p:attrName>
                                        </p:attrNameLst>
                                      </p:cBhvr>
                                      <p:to>
                                        <p:strVal val="visible"/>
                                      </p:to>
                                    </p:set>
                                    <p:animEffect transition="in" filter="dissolve">
                                      <p:cBhvr>
                                        <p:cTn id="36" dur="500"/>
                                        <p:tgtEl>
                                          <p:spTgt spid="1846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41316"/>
                                        </p:tgtEl>
                                        <p:attrNameLst>
                                          <p:attrName>style.visibility</p:attrName>
                                        </p:attrNameLst>
                                      </p:cBhvr>
                                      <p:to>
                                        <p:strVal val="visible"/>
                                      </p:to>
                                    </p:set>
                                    <p:animEffect transition="in" filter="blinds(horizontal)">
                                      <p:cBhvr>
                                        <p:cTn id="41" dur="500"/>
                                        <p:tgtEl>
                                          <p:spTgt spid="141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utoUpdateAnimBg="0"/>
      <p:bldP spid="141316" grpId="0" autoUpdateAnimBg="0"/>
      <p:bldP spid="2050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a:extLst>
              <a:ext uri="{FF2B5EF4-FFF2-40B4-BE49-F238E27FC236}">
                <a16:creationId xmlns:a16="http://schemas.microsoft.com/office/drawing/2014/main" id="{3778C918-81D1-464C-9BC2-761AEEDF76D7}"/>
              </a:ext>
            </a:extLst>
          </p:cNvPr>
          <p:cNvSpPr>
            <a:spLocks noGrp="1"/>
          </p:cNvSpPr>
          <p:nvPr>
            <p:ph type="dt" sz="quarter" idx="10"/>
          </p:nvPr>
        </p:nvSpPr>
        <p:spPr/>
        <p:txBody>
          <a:bodyPr/>
          <a:lstStyle/>
          <a:p>
            <a:pPr>
              <a:defRPr/>
            </a:pPr>
            <a:fld id="{0D8A957F-4996-449E-BF36-963CF0FDF680}" type="datetime8">
              <a:rPr lang="en-US"/>
              <a:pPr>
                <a:defRPr/>
              </a:pPr>
              <a:t>3/26/2020 3:29 PM</a:t>
            </a:fld>
            <a:endParaRPr lang="en-US" altLang="zh-CN"/>
          </a:p>
        </p:txBody>
      </p:sp>
      <p:sp>
        <p:nvSpPr>
          <p:cNvPr id="18435" name="灯片编号占位符 3">
            <a:extLst>
              <a:ext uri="{FF2B5EF4-FFF2-40B4-BE49-F238E27FC236}">
                <a16:creationId xmlns:a16="http://schemas.microsoft.com/office/drawing/2014/main" id="{D55256A6-13E7-47B0-AFEC-3CD806FBBE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F78B13E-8C77-4E21-9890-E816CFD9E533}" type="slidenum">
              <a:rPr lang="en-US" altLang="zh-CN" sz="1400"/>
              <a:pPr>
                <a:spcBef>
                  <a:spcPct val="0"/>
                </a:spcBef>
                <a:buFontTx/>
                <a:buNone/>
              </a:pPr>
              <a:t>16</a:t>
            </a:fld>
            <a:endParaRPr lang="en-US" altLang="zh-CN" sz="1400"/>
          </a:p>
        </p:txBody>
      </p:sp>
      <p:grpSp>
        <p:nvGrpSpPr>
          <p:cNvPr id="2" name="Group 7">
            <a:extLst>
              <a:ext uri="{FF2B5EF4-FFF2-40B4-BE49-F238E27FC236}">
                <a16:creationId xmlns:a16="http://schemas.microsoft.com/office/drawing/2014/main" id="{B9B17B92-B375-47B2-9FAC-B24CE51FE485}"/>
              </a:ext>
            </a:extLst>
          </p:cNvPr>
          <p:cNvGrpSpPr>
            <a:grpSpLocks/>
          </p:cNvGrpSpPr>
          <p:nvPr/>
        </p:nvGrpSpPr>
        <p:grpSpPr bwMode="auto">
          <a:xfrm>
            <a:off x="323850" y="1412875"/>
            <a:ext cx="1809750" cy="608013"/>
            <a:chOff x="204" y="371"/>
            <a:chExt cx="1140" cy="383"/>
          </a:xfrm>
        </p:grpSpPr>
        <p:sp>
          <p:nvSpPr>
            <p:cNvPr id="1027" name="AutoShape 3" descr="窄横线">
              <a:extLst>
                <a:ext uri="{FF2B5EF4-FFF2-40B4-BE49-F238E27FC236}">
                  <a16:creationId xmlns:a16="http://schemas.microsoft.com/office/drawing/2014/main" id="{7C9C546C-0F86-4BD0-9458-26E2D3CE5319}"/>
                </a:ext>
              </a:extLst>
            </p:cNvPr>
            <p:cNvSpPr>
              <a:spLocks noChangeArrowheads="1"/>
            </p:cNvSpPr>
            <p:nvPr/>
          </p:nvSpPr>
          <p:spPr bwMode="auto">
            <a:xfrm>
              <a:off x="204" y="572"/>
              <a:ext cx="998" cy="182"/>
            </a:xfrm>
            <a:prstGeom prst="triangle">
              <a:avLst>
                <a:gd name="adj" fmla="val 100000"/>
              </a:avLst>
            </a:prstGeom>
            <a:pattFill prst="narHorz">
              <a:fgClr>
                <a:srgbClr val="99FF99"/>
              </a:fgClr>
              <a:bgClr>
                <a:schemeClr val="bg1"/>
              </a:bgClr>
            </a:pattFill>
            <a:ln w="19050">
              <a:noFill/>
              <a:miter lim="800000"/>
              <a:headEnd type="non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8" name="Text Box 4">
              <a:extLst>
                <a:ext uri="{FF2B5EF4-FFF2-40B4-BE49-F238E27FC236}">
                  <a16:creationId xmlns:a16="http://schemas.microsoft.com/office/drawing/2014/main" id="{2E0F9B0A-94D3-4D7B-B749-C9734F282C23}"/>
                </a:ext>
              </a:extLst>
            </p:cNvPr>
            <p:cNvSpPr txBox="1">
              <a:spLocks noChangeArrowheads="1"/>
            </p:cNvSpPr>
            <p:nvPr/>
          </p:nvSpPr>
          <p:spPr bwMode="auto">
            <a:xfrm>
              <a:off x="384" y="371"/>
              <a:ext cx="960" cy="365"/>
            </a:xfrm>
            <a:prstGeom prst="rect">
              <a:avLst/>
            </a:prstGeom>
            <a:noFill/>
            <a:ln w="9525">
              <a:noFill/>
              <a:miter lim="800000"/>
              <a:headEnd/>
              <a:tailEnd/>
            </a:ln>
            <a:effectLst/>
          </p:spPr>
          <p:txBody>
            <a:bodyPr>
              <a:spAutoFit/>
            </a:bodyPr>
            <a:lstStyle/>
            <a:p>
              <a:pPr eaLnBrk="1" hangingPunct="1">
                <a:spcBef>
                  <a:spcPct val="50000"/>
                </a:spcBef>
                <a:defRPr/>
              </a:pPr>
              <a:r>
                <a:rPr lang="zh-CN" altLang="en-US" sz="3200">
                  <a:solidFill>
                    <a:srgbClr val="FF99CC"/>
                  </a:solidFill>
                  <a:effectLst>
                    <a:outerShdw blurRad="38100" dist="38100" dir="2700000" algn="tl">
                      <a:srgbClr val="000000"/>
                    </a:outerShdw>
                  </a:effectLst>
                  <a:ea typeface="华文彩云" pitchFamily="2" charset="-122"/>
                </a:rPr>
                <a:t>讨论：</a:t>
              </a:r>
            </a:p>
          </p:txBody>
        </p:sp>
      </p:grpSp>
      <p:sp>
        <p:nvSpPr>
          <p:cNvPr id="1029" name="Text Box 5">
            <a:extLst>
              <a:ext uri="{FF2B5EF4-FFF2-40B4-BE49-F238E27FC236}">
                <a16:creationId xmlns:a16="http://schemas.microsoft.com/office/drawing/2014/main" id="{2FF06EA4-63D2-41E0-AF54-037BC6B0DC40}"/>
              </a:ext>
            </a:extLst>
          </p:cNvPr>
          <p:cNvSpPr txBox="1">
            <a:spLocks noChangeArrowheads="1"/>
          </p:cNvSpPr>
          <p:nvPr/>
        </p:nvSpPr>
        <p:spPr bwMode="auto">
          <a:xfrm>
            <a:off x="457200" y="2119313"/>
            <a:ext cx="8458200" cy="1373187"/>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1.</a:t>
            </a:r>
            <a:r>
              <a:rPr kumimoji="0" lang="zh-CN" altLang="en-US">
                <a:effectLst>
                  <a:outerShdw blurRad="38100" dist="38100" dir="2700000" algn="tl">
                    <a:srgbClr val="000000"/>
                  </a:outerShdw>
                </a:effectLst>
              </a:rPr>
              <a:t>极化电荷源于极化的分子和原子，因而与金属导体中的自由电子不同，极化电荷被紧紧束缚在介质上，不会被异号自由电荷中和，通常又称为</a:t>
            </a:r>
            <a:r>
              <a:rPr kumimoji="0" lang="zh-CN" altLang="en-US">
                <a:solidFill>
                  <a:srgbClr val="00FF00"/>
                </a:solidFill>
                <a:effectLst>
                  <a:outerShdw blurRad="38100" dist="38100" dir="2700000" algn="tl">
                    <a:srgbClr val="000000"/>
                  </a:outerShdw>
                </a:effectLst>
              </a:rPr>
              <a:t>束缚电荷</a:t>
            </a:r>
            <a:r>
              <a:rPr kumimoji="0" lang="zh-CN" altLang="en-US">
                <a:effectLst>
                  <a:outerShdw blurRad="38100" dist="38100" dir="2700000" algn="tl">
                    <a:srgbClr val="000000"/>
                  </a:outerShdw>
                </a:effectLst>
              </a:rPr>
              <a:t>。</a:t>
            </a:r>
          </a:p>
        </p:txBody>
      </p:sp>
      <p:grpSp>
        <p:nvGrpSpPr>
          <p:cNvPr id="18438" name="Group 13">
            <a:extLst>
              <a:ext uri="{FF2B5EF4-FFF2-40B4-BE49-F238E27FC236}">
                <a16:creationId xmlns:a16="http://schemas.microsoft.com/office/drawing/2014/main" id="{54E06BA3-DF16-42DB-8901-374E02C49A51}"/>
              </a:ext>
            </a:extLst>
          </p:cNvPr>
          <p:cNvGrpSpPr>
            <a:grpSpLocks/>
          </p:cNvGrpSpPr>
          <p:nvPr/>
        </p:nvGrpSpPr>
        <p:grpSpPr bwMode="auto">
          <a:xfrm>
            <a:off x="0" y="57150"/>
            <a:ext cx="5715000" cy="1068388"/>
            <a:chOff x="0" y="36"/>
            <a:chExt cx="3600" cy="673"/>
          </a:xfrm>
        </p:grpSpPr>
        <p:pic>
          <p:nvPicPr>
            <p:cNvPr id="18443" name="Picture 127" descr="bar_1">
              <a:extLst>
                <a:ext uri="{FF2B5EF4-FFF2-40B4-BE49-F238E27FC236}">
                  <a16:creationId xmlns:a16="http://schemas.microsoft.com/office/drawing/2014/main" id="{46921212-70AE-4361-825D-C8FA04619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Text Box 128">
              <a:extLst>
                <a:ext uri="{FF2B5EF4-FFF2-40B4-BE49-F238E27FC236}">
                  <a16:creationId xmlns:a16="http://schemas.microsoft.com/office/drawing/2014/main" id="{BF8FE6A2-E508-40D5-AB13-02B7FCB4842D}"/>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grpSp>
        <p:nvGrpSpPr>
          <p:cNvPr id="106514" name="Group 18">
            <a:extLst>
              <a:ext uri="{FF2B5EF4-FFF2-40B4-BE49-F238E27FC236}">
                <a16:creationId xmlns:a16="http://schemas.microsoft.com/office/drawing/2014/main" id="{2634E7BB-4E53-44D9-92A4-8F60D80CB6C1}"/>
              </a:ext>
            </a:extLst>
          </p:cNvPr>
          <p:cNvGrpSpPr>
            <a:grpSpLocks/>
          </p:cNvGrpSpPr>
          <p:nvPr/>
        </p:nvGrpSpPr>
        <p:grpSpPr bwMode="auto">
          <a:xfrm>
            <a:off x="468313" y="4149725"/>
            <a:ext cx="8675687" cy="619125"/>
            <a:chOff x="295" y="2614"/>
            <a:chExt cx="5280" cy="390"/>
          </a:xfrm>
        </p:grpSpPr>
        <p:sp>
          <p:nvSpPr>
            <p:cNvPr id="1030" name="Text Box 6">
              <a:extLst>
                <a:ext uri="{FF2B5EF4-FFF2-40B4-BE49-F238E27FC236}">
                  <a16:creationId xmlns:a16="http://schemas.microsoft.com/office/drawing/2014/main" id="{07396B7C-CC5A-4D4F-9310-EA47B8443245}"/>
                </a:ext>
              </a:extLst>
            </p:cNvPr>
            <p:cNvSpPr txBox="1">
              <a:spLocks noChangeArrowheads="1"/>
            </p:cNvSpPr>
            <p:nvPr/>
          </p:nvSpPr>
          <p:spPr bwMode="auto">
            <a:xfrm>
              <a:off x="295" y="2659"/>
              <a:ext cx="5280" cy="327"/>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2. </a:t>
              </a:r>
              <a:r>
                <a:rPr kumimoji="0" lang="zh-CN" altLang="en-US">
                  <a:effectLst>
                    <a:outerShdw blurRad="38100" dist="38100" dir="2700000" algn="tl">
                      <a:srgbClr val="000000"/>
                    </a:outerShdw>
                  </a:effectLst>
                </a:rPr>
                <a:t>介质内才有极化强度矢量        ，介质外，              。</a:t>
              </a:r>
            </a:p>
          </p:txBody>
        </p:sp>
        <p:graphicFrame>
          <p:nvGraphicFramePr>
            <p:cNvPr id="18441" name="Object 16">
              <a:extLst>
                <a:ext uri="{FF2B5EF4-FFF2-40B4-BE49-F238E27FC236}">
                  <a16:creationId xmlns:a16="http://schemas.microsoft.com/office/drawing/2014/main" id="{7CDA87D2-E714-4A0E-908D-3CBEDC19292D}"/>
                </a:ext>
              </a:extLst>
            </p:cNvPr>
            <p:cNvGraphicFramePr>
              <a:graphicFrameLocks noChangeAspect="1"/>
            </p:cNvGraphicFramePr>
            <p:nvPr/>
          </p:nvGraphicFramePr>
          <p:xfrm>
            <a:off x="3061" y="2641"/>
            <a:ext cx="273" cy="363"/>
          </p:xfrm>
          <a:graphic>
            <a:graphicData uri="http://schemas.openxmlformats.org/presentationml/2006/ole">
              <mc:AlternateContent xmlns:mc="http://schemas.openxmlformats.org/markup-compatibility/2006">
                <mc:Choice xmlns:v="urn:schemas-microsoft-com:vml" Requires="v">
                  <p:oleObj spid="_x0000_s18449" name="公式" r:id="rId4" imgW="114108" imgH="167446" progId="Equation.3">
                    <p:embed/>
                  </p:oleObj>
                </mc:Choice>
                <mc:Fallback>
                  <p:oleObj name="公式" r:id="rId4" imgW="114108" imgH="167446"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1" y="2641"/>
                          <a:ext cx="27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7">
              <a:extLst>
                <a:ext uri="{FF2B5EF4-FFF2-40B4-BE49-F238E27FC236}">
                  <a16:creationId xmlns:a16="http://schemas.microsoft.com/office/drawing/2014/main" id="{8E0E2DB2-8374-4874-B817-58AB6B6C0FE3}"/>
                </a:ext>
              </a:extLst>
            </p:cNvPr>
            <p:cNvGraphicFramePr>
              <a:graphicFrameLocks noChangeAspect="1"/>
            </p:cNvGraphicFramePr>
            <p:nvPr/>
          </p:nvGraphicFramePr>
          <p:xfrm>
            <a:off x="4557" y="2614"/>
            <a:ext cx="682" cy="385"/>
          </p:xfrm>
          <a:graphic>
            <a:graphicData uri="http://schemas.openxmlformats.org/presentationml/2006/ole">
              <mc:AlternateContent xmlns:mc="http://schemas.openxmlformats.org/markup-compatibility/2006">
                <mc:Choice xmlns:v="urn:schemas-microsoft-com:vml" Requires="v">
                  <p:oleObj spid="_x0000_s18450" name="公式" r:id="rId6" imgW="342796" imgH="182669" progId="Equation.3">
                    <p:embed/>
                  </p:oleObj>
                </mc:Choice>
                <mc:Fallback>
                  <p:oleObj name="公式" r:id="rId6" imgW="342796" imgH="182669"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 y="2614"/>
                          <a:ext cx="682"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blinds(horizontal)">
                                      <p:cBhvr>
                                        <p:cTn id="12" dur="500"/>
                                        <p:tgtEl>
                                          <p:spTgt spid="10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6514"/>
                                        </p:tgtEl>
                                        <p:attrNameLst>
                                          <p:attrName>style.visibility</p:attrName>
                                        </p:attrNameLst>
                                      </p:cBhvr>
                                      <p:to>
                                        <p:strVal val="visible"/>
                                      </p:to>
                                    </p:set>
                                    <p:animEffect transition="in" filter="dissolve">
                                      <p:cBhvr>
                                        <p:cTn id="17" dur="500"/>
                                        <p:tgtEl>
                                          <p:spTgt spid="106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a:extLst>
              <a:ext uri="{FF2B5EF4-FFF2-40B4-BE49-F238E27FC236}">
                <a16:creationId xmlns:a16="http://schemas.microsoft.com/office/drawing/2014/main" id="{838206AB-8F20-4415-A8E3-D235F6B31DEE}"/>
              </a:ext>
            </a:extLst>
          </p:cNvPr>
          <p:cNvSpPr>
            <a:spLocks noGrp="1"/>
          </p:cNvSpPr>
          <p:nvPr>
            <p:ph type="dt" sz="quarter" idx="10"/>
          </p:nvPr>
        </p:nvSpPr>
        <p:spPr/>
        <p:txBody>
          <a:bodyPr/>
          <a:lstStyle/>
          <a:p>
            <a:pPr>
              <a:defRPr/>
            </a:pPr>
            <a:fld id="{7E1EF4EA-9B34-48AD-AE72-EF6B97B95180}" type="datetime8">
              <a:rPr lang="en-US"/>
              <a:pPr>
                <a:defRPr/>
              </a:pPr>
              <a:t>3/26/2020 3:29 PM</a:t>
            </a:fld>
            <a:endParaRPr lang="en-US" altLang="zh-CN"/>
          </a:p>
        </p:txBody>
      </p:sp>
      <p:sp>
        <p:nvSpPr>
          <p:cNvPr id="19459" name="灯片编号占位符 3">
            <a:extLst>
              <a:ext uri="{FF2B5EF4-FFF2-40B4-BE49-F238E27FC236}">
                <a16:creationId xmlns:a16="http://schemas.microsoft.com/office/drawing/2014/main" id="{348D4820-0C45-43AF-9F8F-8F6EDC21ABB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1109D8F-4035-4EF9-97CF-D1A95006E1AE}" type="slidenum">
              <a:rPr lang="en-US" altLang="zh-CN" sz="1400"/>
              <a:pPr>
                <a:spcBef>
                  <a:spcPct val="0"/>
                </a:spcBef>
                <a:buFontTx/>
                <a:buNone/>
              </a:pPr>
              <a:t>17</a:t>
            </a:fld>
            <a:endParaRPr lang="en-US" altLang="zh-CN" sz="1400"/>
          </a:p>
        </p:txBody>
      </p:sp>
      <p:sp>
        <p:nvSpPr>
          <p:cNvPr id="143362" name="Text Box 2">
            <a:extLst>
              <a:ext uri="{FF2B5EF4-FFF2-40B4-BE49-F238E27FC236}">
                <a16:creationId xmlns:a16="http://schemas.microsoft.com/office/drawing/2014/main" id="{24BEE299-E78C-47CE-BC2E-11DC6CEF8DB4}"/>
              </a:ext>
            </a:extLst>
          </p:cNvPr>
          <p:cNvSpPr txBox="1">
            <a:spLocks noChangeArrowheads="1"/>
          </p:cNvSpPr>
          <p:nvPr/>
        </p:nvSpPr>
        <p:spPr bwMode="auto">
          <a:xfrm>
            <a:off x="468313" y="2205038"/>
            <a:ext cx="8391525" cy="1373187"/>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3.</a:t>
            </a:r>
            <a:r>
              <a:rPr kumimoji="0" lang="zh-CN" altLang="en-US">
                <a:solidFill>
                  <a:srgbClr val="FF00FF"/>
                </a:solidFill>
                <a:effectLst>
                  <a:outerShdw blurRad="38100" dist="38100" dir="2700000" algn="tl">
                    <a:srgbClr val="000000"/>
                  </a:outerShdw>
                </a:effectLst>
              </a:rPr>
              <a:t>非均匀电介质</a:t>
            </a:r>
            <a:r>
              <a:rPr kumimoji="0" lang="zh-CN" altLang="en-US">
                <a:effectLst>
                  <a:outerShdw blurRad="38100" dist="38100" dir="2700000" algn="tl">
                    <a:srgbClr val="000000"/>
                  </a:outerShdw>
                </a:effectLst>
              </a:rPr>
              <a:t>内部可能有</a:t>
            </a:r>
            <a:r>
              <a:rPr kumimoji="0" lang="zh-CN" altLang="en-US">
                <a:solidFill>
                  <a:srgbClr val="FFFF00"/>
                </a:solidFill>
                <a:effectLst>
                  <a:outerShdw blurRad="38100" dist="38100" dir="2700000" algn="tl">
                    <a:srgbClr val="000000"/>
                  </a:outerShdw>
                </a:effectLst>
              </a:rPr>
              <a:t>体分布</a:t>
            </a:r>
            <a:r>
              <a:rPr kumimoji="0" lang="zh-CN" altLang="en-US">
                <a:effectLst>
                  <a:outerShdw blurRad="38100" dist="38100" dir="2700000" algn="tl">
                    <a:srgbClr val="000000"/>
                  </a:outerShdw>
                </a:effectLst>
              </a:rPr>
              <a:t>的极化电荷；而</a:t>
            </a:r>
            <a:r>
              <a:rPr kumimoji="0" lang="zh-CN" altLang="en-US">
                <a:solidFill>
                  <a:srgbClr val="FF00FF"/>
                </a:solidFill>
                <a:effectLst>
                  <a:outerShdw blurRad="38100" dist="38100" dir="2700000" algn="tl">
                    <a:srgbClr val="000000"/>
                  </a:outerShdw>
                </a:effectLst>
              </a:rPr>
              <a:t>均匀电介质</a:t>
            </a:r>
            <a:r>
              <a:rPr kumimoji="0" lang="zh-CN" altLang="en-US">
                <a:effectLst>
                  <a:outerShdw blurRad="38100" dist="38100" dir="2700000" algn="tl">
                    <a:srgbClr val="000000"/>
                  </a:outerShdw>
                </a:effectLst>
              </a:rPr>
              <a:t>体内无极化电荷，极化电荷只能分布在介质</a:t>
            </a:r>
            <a:r>
              <a:rPr kumimoji="0" lang="zh-CN" altLang="en-US">
                <a:solidFill>
                  <a:srgbClr val="FFFF00"/>
                </a:solidFill>
                <a:effectLst>
                  <a:outerShdw blurRad="38100" dist="38100" dir="2700000" algn="tl">
                    <a:srgbClr val="000000"/>
                  </a:outerShdw>
                </a:effectLst>
              </a:rPr>
              <a:t>表面，</a:t>
            </a:r>
            <a:r>
              <a:rPr kumimoji="0" lang="zh-CN" altLang="en-US">
                <a:effectLst>
                  <a:outerShdw blurRad="38100" dist="38100" dir="2700000" algn="tl">
                    <a:srgbClr val="000000"/>
                  </a:outerShdw>
                </a:effectLst>
              </a:rPr>
              <a:t>即</a:t>
            </a:r>
            <a:r>
              <a:rPr kumimoji="0" lang="zh-CN" altLang="en-US">
                <a:solidFill>
                  <a:srgbClr val="FFFF00"/>
                </a:solidFill>
                <a:effectLst>
                  <a:outerShdw blurRad="38100" dist="38100" dir="2700000" algn="tl">
                    <a:srgbClr val="000000"/>
                  </a:outerShdw>
                </a:effectLst>
              </a:rPr>
              <a:t>面分布</a:t>
            </a:r>
            <a:r>
              <a:rPr kumimoji="0" lang="zh-CN" altLang="en-US">
                <a:effectLst>
                  <a:outerShdw blurRad="38100" dist="38100" dir="2700000" algn="tl">
                    <a:srgbClr val="000000"/>
                  </a:outerShdw>
                </a:effectLst>
              </a:rPr>
              <a:t>。</a:t>
            </a:r>
          </a:p>
        </p:txBody>
      </p:sp>
      <p:grpSp>
        <p:nvGrpSpPr>
          <p:cNvPr id="19461" name="Group 4">
            <a:extLst>
              <a:ext uri="{FF2B5EF4-FFF2-40B4-BE49-F238E27FC236}">
                <a16:creationId xmlns:a16="http://schemas.microsoft.com/office/drawing/2014/main" id="{094971A9-A55C-4EA3-86CF-CECCD87B20DE}"/>
              </a:ext>
            </a:extLst>
          </p:cNvPr>
          <p:cNvGrpSpPr>
            <a:grpSpLocks/>
          </p:cNvGrpSpPr>
          <p:nvPr/>
        </p:nvGrpSpPr>
        <p:grpSpPr bwMode="auto">
          <a:xfrm>
            <a:off x="323850" y="1412875"/>
            <a:ext cx="1809750" cy="608013"/>
            <a:chOff x="204" y="371"/>
            <a:chExt cx="1140" cy="383"/>
          </a:xfrm>
        </p:grpSpPr>
        <p:sp>
          <p:nvSpPr>
            <p:cNvPr id="143365" name="AutoShape 5" descr="窄横线">
              <a:extLst>
                <a:ext uri="{FF2B5EF4-FFF2-40B4-BE49-F238E27FC236}">
                  <a16:creationId xmlns:a16="http://schemas.microsoft.com/office/drawing/2014/main" id="{3797E939-10CA-42D6-BB65-109C94ADE62F}"/>
                </a:ext>
              </a:extLst>
            </p:cNvPr>
            <p:cNvSpPr>
              <a:spLocks noChangeArrowheads="1"/>
            </p:cNvSpPr>
            <p:nvPr/>
          </p:nvSpPr>
          <p:spPr bwMode="auto">
            <a:xfrm>
              <a:off x="204" y="572"/>
              <a:ext cx="998" cy="182"/>
            </a:xfrm>
            <a:prstGeom prst="triangle">
              <a:avLst>
                <a:gd name="adj" fmla="val 100000"/>
              </a:avLst>
            </a:prstGeom>
            <a:pattFill prst="narHorz">
              <a:fgClr>
                <a:srgbClr val="99FF99"/>
              </a:fgClr>
              <a:bgClr>
                <a:schemeClr val="bg1"/>
              </a:bgClr>
            </a:pattFill>
            <a:ln w="19050">
              <a:noFill/>
              <a:miter lim="800000"/>
              <a:headEnd type="non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43366" name="Text Box 6">
              <a:extLst>
                <a:ext uri="{FF2B5EF4-FFF2-40B4-BE49-F238E27FC236}">
                  <a16:creationId xmlns:a16="http://schemas.microsoft.com/office/drawing/2014/main" id="{F28B6BA6-C794-4E17-8092-388E3D5CD49C}"/>
                </a:ext>
              </a:extLst>
            </p:cNvPr>
            <p:cNvSpPr txBox="1">
              <a:spLocks noChangeArrowheads="1"/>
            </p:cNvSpPr>
            <p:nvPr/>
          </p:nvSpPr>
          <p:spPr bwMode="auto">
            <a:xfrm>
              <a:off x="384" y="371"/>
              <a:ext cx="960" cy="365"/>
            </a:xfrm>
            <a:prstGeom prst="rect">
              <a:avLst/>
            </a:prstGeom>
            <a:noFill/>
            <a:ln w="9525">
              <a:noFill/>
              <a:miter lim="800000"/>
              <a:headEnd/>
              <a:tailEnd/>
            </a:ln>
            <a:effectLst/>
          </p:spPr>
          <p:txBody>
            <a:bodyPr>
              <a:spAutoFit/>
            </a:bodyPr>
            <a:lstStyle/>
            <a:p>
              <a:pPr eaLnBrk="1" hangingPunct="1">
                <a:spcBef>
                  <a:spcPct val="50000"/>
                </a:spcBef>
                <a:defRPr/>
              </a:pPr>
              <a:r>
                <a:rPr lang="zh-CN" altLang="en-US" sz="3200">
                  <a:solidFill>
                    <a:srgbClr val="FF99CC"/>
                  </a:solidFill>
                  <a:effectLst>
                    <a:outerShdw blurRad="38100" dist="38100" dir="2700000" algn="tl">
                      <a:srgbClr val="000000"/>
                    </a:outerShdw>
                  </a:effectLst>
                  <a:ea typeface="华文彩云" pitchFamily="2" charset="-122"/>
                </a:rPr>
                <a:t>讨论：</a:t>
              </a:r>
            </a:p>
          </p:txBody>
        </p:sp>
      </p:grpSp>
      <p:grpSp>
        <p:nvGrpSpPr>
          <p:cNvPr id="19462" name="Group 13">
            <a:extLst>
              <a:ext uri="{FF2B5EF4-FFF2-40B4-BE49-F238E27FC236}">
                <a16:creationId xmlns:a16="http://schemas.microsoft.com/office/drawing/2014/main" id="{5545BB09-7364-46A5-8127-B4B95065DBB6}"/>
              </a:ext>
            </a:extLst>
          </p:cNvPr>
          <p:cNvGrpSpPr>
            <a:grpSpLocks/>
          </p:cNvGrpSpPr>
          <p:nvPr/>
        </p:nvGrpSpPr>
        <p:grpSpPr bwMode="auto">
          <a:xfrm>
            <a:off x="0" y="57150"/>
            <a:ext cx="5715000" cy="1068388"/>
            <a:chOff x="0" y="36"/>
            <a:chExt cx="3600" cy="673"/>
          </a:xfrm>
        </p:grpSpPr>
        <p:pic>
          <p:nvPicPr>
            <p:cNvPr id="19467" name="Picture 127" descr="bar_1">
              <a:extLst>
                <a:ext uri="{FF2B5EF4-FFF2-40B4-BE49-F238E27FC236}">
                  <a16:creationId xmlns:a16="http://schemas.microsoft.com/office/drawing/2014/main" id="{8AB4474B-1360-4F2F-A4DF-CB447EAFA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Text Box 128">
              <a:extLst>
                <a:ext uri="{FF2B5EF4-FFF2-40B4-BE49-F238E27FC236}">
                  <a16:creationId xmlns:a16="http://schemas.microsoft.com/office/drawing/2014/main" id="{06CD52CA-8119-4DDA-84A9-D5FA9791CB3D}"/>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grpSp>
        <p:nvGrpSpPr>
          <p:cNvPr id="107538" name="Group 18">
            <a:extLst>
              <a:ext uri="{FF2B5EF4-FFF2-40B4-BE49-F238E27FC236}">
                <a16:creationId xmlns:a16="http://schemas.microsoft.com/office/drawing/2014/main" id="{9052EE92-6150-4C3B-A2E7-8C3B9953CCFB}"/>
              </a:ext>
            </a:extLst>
          </p:cNvPr>
          <p:cNvGrpSpPr>
            <a:grpSpLocks/>
          </p:cNvGrpSpPr>
          <p:nvPr/>
        </p:nvGrpSpPr>
        <p:grpSpPr bwMode="auto">
          <a:xfrm>
            <a:off x="468313" y="4221163"/>
            <a:ext cx="8280400" cy="1373187"/>
            <a:chOff x="295" y="2659"/>
            <a:chExt cx="5216" cy="865"/>
          </a:xfrm>
        </p:grpSpPr>
        <p:sp>
          <p:nvSpPr>
            <p:cNvPr id="143363" name="Text Box 3">
              <a:extLst>
                <a:ext uri="{FF2B5EF4-FFF2-40B4-BE49-F238E27FC236}">
                  <a16:creationId xmlns:a16="http://schemas.microsoft.com/office/drawing/2014/main" id="{3C8B912E-99F3-424D-B0F1-7FB4B1A3D683}"/>
                </a:ext>
              </a:extLst>
            </p:cNvPr>
            <p:cNvSpPr txBox="1">
              <a:spLocks noChangeArrowheads="1"/>
            </p:cNvSpPr>
            <p:nvPr/>
          </p:nvSpPr>
          <p:spPr bwMode="auto">
            <a:xfrm>
              <a:off x="295" y="2659"/>
              <a:ext cx="5216" cy="865"/>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4.</a:t>
              </a:r>
              <a:r>
                <a:rPr kumimoji="0" lang="zh-CN" altLang="en-US">
                  <a:effectLst>
                    <a:outerShdw blurRad="38100" dist="38100" dir="2700000" algn="tl">
                      <a:srgbClr val="000000"/>
                    </a:outerShdw>
                  </a:effectLst>
                </a:rPr>
                <a:t> 极化电荷同样在空间激发电场，其规律与自由电荷激发的电场相同。极化电荷      在介质内产生的电场      称为</a:t>
              </a:r>
              <a:r>
                <a:rPr kumimoji="0" lang="zh-CN" altLang="en-US">
                  <a:solidFill>
                    <a:srgbClr val="00FF00"/>
                  </a:solidFill>
                  <a:effectLst>
                    <a:outerShdw blurRad="38100" dist="38100" dir="2700000" algn="tl">
                      <a:srgbClr val="000000"/>
                    </a:outerShdw>
                  </a:effectLst>
                </a:rPr>
                <a:t>退极化场</a:t>
              </a:r>
              <a:r>
                <a:rPr kumimoji="0" lang="zh-CN" altLang="en-US">
                  <a:effectLst>
                    <a:outerShdw blurRad="38100" dist="38100" dir="2700000" algn="tl">
                      <a:srgbClr val="000000"/>
                    </a:outerShdw>
                  </a:effectLst>
                </a:rPr>
                <a:t>。</a:t>
              </a:r>
            </a:p>
          </p:txBody>
        </p:sp>
        <p:graphicFrame>
          <p:nvGraphicFramePr>
            <p:cNvPr id="19465" name="Object 16">
              <a:extLst>
                <a:ext uri="{FF2B5EF4-FFF2-40B4-BE49-F238E27FC236}">
                  <a16:creationId xmlns:a16="http://schemas.microsoft.com/office/drawing/2014/main" id="{5BFE8045-B7AB-4B40-AED3-DDFB85E5C71F}"/>
                </a:ext>
              </a:extLst>
            </p:cNvPr>
            <p:cNvGraphicFramePr>
              <a:graphicFrameLocks noChangeAspect="1"/>
            </p:cNvGraphicFramePr>
            <p:nvPr/>
          </p:nvGraphicFramePr>
          <p:xfrm>
            <a:off x="3243" y="2967"/>
            <a:ext cx="409" cy="298"/>
          </p:xfrm>
          <a:graphic>
            <a:graphicData uri="http://schemas.openxmlformats.org/presentationml/2006/ole">
              <mc:AlternateContent xmlns:mc="http://schemas.openxmlformats.org/markup-compatibility/2006">
                <mc:Choice xmlns:v="urn:schemas-microsoft-com:vml" Requires="v">
                  <p:oleObj spid="_x0000_s19473" name="公式" r:id="rId4" imgW="236264" imgH="167446" progId="Equation.3">
                    <p:embed/>
                  </p:oleObj>
                </mc:Choice>
                <mc:Fallback>
                  <p:oleObj name="公式" r:id="rId4" imgW="236264" imgH="167446"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 y="2967"/>
                          <a:ext cx="409"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17">
              <a:extLst>
                <a:ext uri="{FF2B5EF4-FFF2-40B4-BE49-F238E27FC236}">
                  <a16:creationId xmlns:a16="http://schemas.microsoft.com/office/drawing/2014/main" id="{AF5F3275-F9B2-456A-9523-790A69C304A5}"/>
                </a:ext>
              </a:extLst>
            </p:cNvPr>
            <p:cNvGraphicFramePr>
              <a:graphicFrameLocks noChangeAspect="1"/>
            </p:cNvGraphicFramePr>
            <p:nvPr/>
          </p:nvGraphicFramePr>
          <p:xfrm>
            <a:off x="621" y="3203"/>
            <a:ext cx="278" cy="298"/>
          </p:xfrm>
          <a:graphic>
            <a:graphicData uri="http://schemas.openxmlformats.org/presentationml/2006/ole">
              <mc:AlternateContent xmlns:mc="http://schemas.openxmlformats.org/markup-compatibility/2006">
                <mc:Choice xmlns:v="urn:schemas-microsoft-com:vml" Requires="v">
                  <p:oleObj spid="_x0000_s19474" name="公式" r:id="rId6" imgW="152459" imgH="167446" progId="Equation.3">
                    <p:embed/>
                  </p:oleObj>
                </mc:Choice>
                <mc:Fallback>
                  <p:oleObj name="公式" r:id="rId6" imgW="152459" imgH="167446"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 y="3203"/>
                          <a:ext cx="278"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blinds(horizontal)">
                                      <p:cBhvr>
                                        <p:cTn id="7" dur="500"/>
                                        <p:tgtEl>
                                          <p:spTgt spid="143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7538"/>
                                        </p:tgtEl>
                                        <p:attrNameLst>
                                          <p:attrName>style.visibility</p:attrName>
                                        </p:attrNameLst>
                                      </p:cBhvr>
                                      <p:to>
                                        <p:strVal val="visible"/>
                                      </p:to>
                                    </p:set>
                                    <p:animEffect transition="in" filter="dissolve">
                                      <p:cBhvr>
                                        <p:cTn id="12" dur="500"/>
                                        <p:tgtEl>
                                          <p:spTgt spid="107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日期占位符 1">
            <a:extLst>
              <a:ext uri="{FF2B5EF4-FFF2-40B4-BE49-F238E27FC236}">
                <a16:creationId xmlns:a16="http://schemas.microsoft.com/office/drawing/2014/main" id="{39D6D548-6E3B-4913-91B6-41FE82821F95}"/>
              </a:ext>
            </a:extLst>
          </p:cNvPr>
          <p:cNvSpPr>
            <a:spLocks noGrp="1"/>
          </p:cNvSpPr>
          <p:nvPr>
            <p:ph type="dt" sz="quarter" idx="10"/>
          </p:nvPr>
        </p:nvSpPr>
        <p:spPr/>
        <p:txBody>
          <a:bodyPr/>
          <a:lstStyle/>
          <a:p>
            <a:pPr>
              <a:defRPr/>
            </a:pPr>
            <a:fld id="{B87CB716-2562-47E7-8F41-AB19C0457FEC}" type="datetime8">
              <a:rPr lang="en-US"/>
              <a:pPr>
                <a:defRPr/>
              </a:pPr>
              <a:t>3/26/2020 3:29 PM</a:t>
            </a:fld>
            <a:endParaRPr lang="en-US" altLang="zh-CN"/>
          </a:p>
        </p:txBody>
      </p:sp>
      <p:sp>
        <p:nvSpPr>
          <p:cNvPr id="20483" name="灯片编号占位符 3">
            <a:extLst>
              <a:ext uri="{FF2B5EF4-FFF2-40B4-BE49-F238E27FC236}">
                <a16:creationId xmlns:a16="http://schemas.microsoft.com/office/drawing/2014/main" id="{7D7760AE-4C4F-4440-AB99-E36430C7286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869FE76-A3CF-4163-8D3D-CD09F184E346}" type="slidenum">
              <a:rPr lang="en-US" altLang="zh-CN" sz="1400"/>
              <a:pPr>
                <a:spcBef>
                  <a:spcPct val="0"/>
                </a:spcBef>
                <a:buFontTx/>
                <a:buNone/>
              </a:pPr>
              <a:t>18</a:t>
            </a:fld>
            <a:endParaRPr lang="en-US" altLang="zh-CN" sz="1400"/>
          </a:p>
        </p:txBody>
      </p:sp>
      <p:sp>
        <p:nvSpPr>
          <p:cNvPr id="139268" name="Text Box 4">
            <a:extLst>
              <a:ext uri="{FF2B5EF4-FFF2-40B4-BE49-F238E27FC236}">
                <a16:creationId xmlns:a16="http://schemas.microsoft.com/office/drawing/2014/main" id="{99E8586A-0EE9-41E8-AA21-0E5FA7247B69}"/>
              </a:ext>
            </a:extLst>
          </p:cNvPr>
          <p:cNvSpPr txBox="1">
            <a:spLocks noChangeArrowheads="1"/>
          </p:cNvSpPr>
          <p:nvPr/>
        </p:nvSpPr>
        <p:spPr bwMode="auto">
          <a:xfrm>
            <a:off x="322263" y="1403350"/>
            <a:ext cx="8642350" cy="946150"/>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rgbClr val="FFFF99"/>
                </a:solidFill>
                <a:effectLst>
                  <a:outerShdw blurRad="38100" dist="38100" dir="2700000" algn="tl">
                    <a:srgbClr val="000000"/>
                  </a:outerShdw>
                </a:effectLst>
              </a:rPr>
              <a:t>例题</a:t>
            </a:r>
            <a:r>
              <a:rPr kumimoji="0" lang="zh-CN" altLang="en-US">
                <a:effectLst>
                  <a:outerShdw blurRad="38100" dist="38100" dir="2700000" algn="tl">
                    <a:srgbClr val="000000"/>
                  </a:outerShdw>
                </a:effectLst>
              </a:rPr>
              <a:t>：计算一沿</a:t>
            </a:r>
            <a:r>
              <a:rPr kumimoji="0" lang="en-US" altLang="zh-CN" i="1">
                <a:effectLst>
                  <a:outerShdw blurRad="38100" dist="38100" dir="2700000" algn="tl">
                    <a:srgbClr val="000000"/>
                  </a:outerShdw>
                </a:effectLst>
              </a:rPr>
              <a:t>z</a:t>
            </a:r>
            <a:r>
              <a:rPr kumimoji="0" lang="zh-CN" altLang="en-US">
                <a:effectLst>
                  <a:outerShdw blurRad="38100" dist="38100" dir="2700000" algn="tl">
                    <a:srgbClr val="000000"/>
                  </a:outerShdw>
                </a:effectLst>
              </a:rPr>
              <a:t>方向极化强度为</a:t>
            </a:r>
            <a:r>
              <a:rPr kumimoji="0" lang="en-US" altLang="zh-CN" i="1">
                <a:effectLst>
                  <a:outerShdw blurRad="38100" dist="38100" dir="2700000" algn="tl">
                    <a:srgbClr val="000000"/>
                  </a:outerShdw>
                </a:effectLst>
              </a:rPr>
              <a:t>P </a:t>
            </a:r>
            <a:r>
              <a:rPr kumimoji="0" lang="zh-CN" altLang="en-US">
                <a:effectLst>
                  <a:outerShdw blurRad="38100" dist="38100" dir="2700000" algn="tl">
                    <a:srgbClr val="000000"/>
                  </a:outerShdw>
                </a:effectLst>
              </a:rPr>
              <a:t>的均匀极化的电介质球表面的极化电荷在</a:t>
            </a:r>
            <a:r>
              <a:rPr kumimoji="0" lang="en-US" altLang="zh-CN" i="1">
                <a:effectLst>
                  <a:outerShdw blurRad="38100" dist="38100" dir="2700000" algn="tl">
                    <a:srgbClr val="000000"/>
                  </a:outerShdw>
                </a:effectLst>
              </a:rPr>
              <a:t>z</a:t>
            </a:r>
            <a:r>
              <a:rPr kumimoji="0" lang="zh-CN" altLang="en-US">
                <a:effectLst>
                  <a:outerShdw blurRad="38100" dist="38100" dir="2700000" algn="tl">
                    <a:srgbClr val="000000"/>
                  </a:outerShdw>
                </a:effectLst>
              </a:rPr>
              <a:t>轴产生的电场。</a:t>
            </a:r>
          </a:p>
        </p:txBody>
      </p:sp>
      <p:sp>
        <p:nvSpPr>
          <p:cNvPr id="139271" name="Rectangle 7">
            <a:extLst>
              <a:ext uri="{FF2B5EF4-FFF2-40B4-BE49-F238E27FC236}">
                <a16:creationId xmlns:a16="http://schemas.microsoft.com/office/drawing/2014/main" id="{89656EF0-740B-4DD8-85DD-57A9E6ED2462}"/>
              </a:ext>
            </a:extLst>
          </p:cNvPr>
          <p:cNvSpPr>
            <a:spLocks noChangeArrowheads="1"/>
          </p:cNvSpPr>
          <p:nvPr/>
        </p:nvSpPr>
        <p:spPr bwMode="auto">
          <a:xfrm>
            <a:off x="4067175" y="2781300"/>
            <a:ext cx="4537075" cy="3671888"/>
          </a:xfrm>
          <a:prstGeom prst="rect">
            <a:avLst/>
          </a:prstGeom>
          <a:solidFill>
            <a:schemeClr val="bg2"/>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2" name="Group 52">
            <a:extLst>
              <a:ext uri="{FF2B5EF4-FFF2-40B4-BE49-F238E27FC236}">
                <a16:creationId xmlns:a16="http://schemas.microsoft.com/office/drawing/2014/main" id="{82F6E00C-1C5D-4C1E-8C2F-9BB87A30367F}"/>
              </a:ext>
            </a:extLst>
          </p:cNvPr>
          <p:cNvGrpSpPr>
            <a:grpSpLocks/>
          </p:cNvGrpSpPr>
          <p:nvPr/>
        </p:nvGrpSpPr>
        <p:grpSpPr bwMode="auto">
          <a:xfrm>
            <a:off x="5148263" y="2955925"/>
            <a:ext cx="2519362" cy="3425825"/>
            <a:chOff x="3243" y="1862"/>
            <a:chExt cx="1587" cy="2158"/>
          </a:xfrm>
        </p:grpSpPr>
        <p:sp>
          <p:nvSpPr>
            <p:cNvPr id="139272" name="Oval 8">
              <a:extLst>
                <a:ext uri="{FF2B5EF4-FFF2-40B4-BE49-F238E27FC236}">
                  <a16:creationId xmlns:a16="http://schemas.microsoft.com/office/drawing/2014/main" id="{1D349F1D-C0A5-43D7-98FE-85428F1F8983}"/>
                </a:ext>
              </a:extLst>
            </p:cNvPr>
            <p:cNvSpPr>
              <a:spLocks noChangeArrowheads="1"/>
            </p:cNvSpPr>
            <p:nvPr/>
          </p:nvSpPr>
          <p:spPr bwMode="auto">
            <a:xfrm>
              <a:off x="3243" y="2205"/>
              <a:ext cx="1587" cy="1587"/>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9273" name="Oval 9">
              <a:extLst>
                <a:ext uri="{FF2B5EF4-FFF2-40B4-BE49-F238E27FC236}">
                  <a16:creationId xmlns:a16="http://schemas.microsoft.com/office/drawing/2014/main" id="{2AA73085-B837-4C29-B941-70934B94AD95}"/>
                </a:ext>
              </a:extLst>
            </p:cNvPr>
            <p:cNvSpPr>
              <a:spLocks noChangeArrowheads="1"/>
            </p:cNvSpPr>
            <p:nvPr/>
          </p:nvSpPr>
          <p:spPr bwMode="auto">
            <a:xfrm>
              <a:off x="3243" y="2795"/>
              <a:ext cx="1587" cy="454"/>
            </a:xfrm>
            <a:prstGeom prst="ellipse">
              <a:avLst/>
            </a:prstGeom>
            <a:gradFill rotWithShape="1">
              <a:gsLst>
                <a:gs pos="0">
                  <a:srgbClr val="FFDEBD">
                    <a:gamma/>
                    <a:shade val="56078"/>
                    <a:invGamma/>
                  </a:srgbClr>
                </a:gs>
                <a:gs pos="100000">
                  <a:srgbClr val="FFDEBD"/>
                </a:gs>
              </a:gsLst>
              <a:path path="shape">
                <a:fillToRect l="50000" t="50000" r="50000" b="50000"/>
              </a:path>
            </a:grad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9274" name="Oval 10">
              <a:extLst>
                <a:ext uri="{FF2B5EF4-FFF2-40B4-BE49-F238E27FC236}">
                  <a16:creationId xmlns:a16="http://schemas.microsoft.com/office/drawing/2014/main" id="{B30DADDA-1767-43F3-9D05-364341B0E9E6}"/>
                </a:ext>
              </a:extLst>
            </p:cNvPr>
            <p:cNvSpPr>
              <a:spLocks noChangeArrowheads="1"/>
            </p:cNvSpPr>
            <p:nvPr/>
          </p:nvSpPr>
          <p:spPr bwMode="auto">
            <a:xfrm rot="5400000">
              <a:off x="3245" y="2771"/>
              <a:ext cx="1587" cy="454"/>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9275" name="Oval 11">
              <a:extLst>
                <a:ext uri="{FF2B5EF4-FFF2-40B4-BE49-F238E27FC236}">
                  <a16:creationId xmlns:a16="http://schemas.microsoft.com/office/drawing/2014/main" id="{7F74EEAE-B1BC-4648-847A-EC23C0548190}"/>
                </a:ext>
              </a:extLst>
            </p:cNvPr>
            <p:cNvSpPr>
              <a:spLocks noChangeArrowheads="1"/>
            </p:cNvSpPr>
            <p:nvPr/>
          </p:nvSpPr>
          <p:spPr bwMode="auto">
            <a:xfrm rot="5400000">
              <a:off x="3221" y="2454"/>
              <a:ext cx="1587" cy="1089"/>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9278" name="Line 14">
              <a:extLst>
                <a:ext uri="{FF2B5EF4-FFF2-40B4-BE49-F238E27FC236}">
                  <a16:creationId xmlns:a16="http://schemas.microsoft.com/office/drawing/2014/main" id="{5E4BF299-2319-4849-B9F4-FCF3D3EF678A}"/>
                </a:ext>
              </a:extLst>
            </p:cNvPr>
            <p:cNvSpPr>
              <a:spLocks noChangeShapeType="1"/>
            </p:cNvSpPr>
            <p:nvPr/>
          </p:nvSpPr>
          <p:spPr bwMode="auto">
            <a:xfrm flipV="1">
              <a:off x="3548" y="2638"/>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0" name="Line 16">
              <a:extLst>
                <a:ext uri="{FF2B5EF4-FFF2-40B4-BE49-F238E27FC236}">
                  <a16:creationId xmlns:a16="http://schemas.microsoft.com/office/drawing/2014/main" id="{FDA7EDC7-7401-46EC-8926-E36FC796EAE7}"/>
                </a:ext>
              </a:extLst>
            </p:cNvPr>
            <p:cNvSpPr>
              <a:spLocks noChangeShapeType="1"/>
            </p:cNvSpPr>
            <p:nvPr/>
          </p:nvSpPr>
          <p:spPr bwMode="auto">
            <a:xfrm flipV="1">
              <a:off x="3742" y="2387"/>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1" name="Line 17">
              <a:extLst>
                <a:ext uri="{FF2B5EF4-FFF2-40B4-BE49-F238E27FC236}">
                  <a16:creationId xmlns:a16="http://schemas.microsoft.com/office/drawing/2014/main" id="{36E98ECE-AEE8-476A-BAC5-4C5E4120EE6C}"/>
                </a:ext>
              </a:extLst>
            </p:cNvPr>
            <p:cNvSpPr>
              <a:spLocks noChangeShapeType="1"/>
            </p:cNvSpPr>
            <p:nvPr/>
          </p:nvSpPr>
          <p:spPr bwMode="auto">
            <a:xfrm flipV="1">
              <a:off x="3334" y="2716"/>
              <a:ext cx="0" cy="272"/>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2" name="Line 18">
              <a:extLst>
                <a:ext uri="{FF2B5EF4-FFF2-40B4-BE49-F238E27FC236}">
                  <a16:creationId xmlns:a16="http://schemas.microsoft.com/office/drawing/2014/main" id="{55BF4E11-0901-4F26-B284-F14C91E2A4F8}"/>
                </a:ext>
              </a:extLst>
            </p:cNvPr>
            <p:cNvSpPr>
              <a:spLocks noChangeShapeType="1"/>
            </p:cNvSpPr>
            <p:nvPr/>
          </p:nvSpPr>
          <p:spPr bwMode="auto">
            <a:xfrm flipV="1">
              <a:off x="3815" y="2547"/>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3" name="Line 19">
              <a:extLst>
                <a:ext uri="{FF2B5EF4-FFF2-40B4-BE49-F238E27FC236}">
                  <a16:creationId xmlns:a16="http://schemas.microsoft.com/office/drawing/2014/main" id="{FD977271-8DC0-4977-A962-0A13EF36098F}"/>
                </a:ext>
              </a:extLst>
            </p:cNvPr>
            <p:cNvSpPr>
              <a:spLocks noChangeShapeType="1"/>
            </p:cNvSpPr>
            <p:nvPr/>
          </p:nvSpPr>
          <p:spPr bwMode="auto">
            <a:xfrm flipV="1">
              <a:off x="3951" y="2296"/>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4" name="Line 20">
              <a:extLst>
                <a:ext uri="{FF2B5EF4-FFF2-40B4-BE49-F238E27FC236}">
                  <a16:creationId xmlns:a16="http://schemas.microsoft.com/office/drawing/2014/main" id="{8B55F5F5-95A6-480B-91F1-A05FFD06DA7D}"/>
                </a:ext>
              </a:extLst>
            </p:cNvPr>
            <p:cNvSpPr>
              <a:spLocks noChangeShapeType="1"/>
            </p:cNvSpPr>
            <p:nvPr/>
          </p:nvSpPr>
          <p:spPr bwMode="auto">
            <a:xfrm flipV="1">
              <a:off x="4171" y="2562"/>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5" name="Line 21">
              <a:extLst>
                <a:ext uri="{FF2B5EF4-FFF2-40B4-BE49-F238E27FC236}">
                  <a16:creationId xmlns:a16="http://schemas.microsoft.com/office/drawing/2014/main" id="{630C5541-E2DC-46E0-993E-77B4D2BDAB1C}"/>
                </a:ext>
              </a:extLst>
            </p:cNvPr>
            <p:cNvSpPr>
              <a:spLocks noChangeShapeType="1"/>
            </p:cNvSpPr>
            <p:nvPr/>
          </p:nvSpPr>
          <p:spPr bwMode="auto">
            <a:xfrm flipV="1">
              <a:off x="4307" y="2335"/>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6" name="Line 22">
              <a:extLst>
                <a:ext uri="{FF2B5EF4-FFF2-40B4-BE49-F238E27FC236}">
                  <a16:creationId xmlns:a16="http://schemas.microsoft.com/office/drawing/2014/main" id="{03D92C94-A9CE-489D-8207-13A3C8A4206B}"/>
                </a:ext>
              </a:extLst>
            </p:cNvPr>
            <p:cNvSpPr>
              <a:spLocks noChangeShapeType="1"/>
            </p:cNvSpPr>
            <p:nvPr/>
          </p:nvSpPr>
          <p:spPr bwMode="auto">
            <a:xfrm flipV="1">
              <a:off x="4377" y="2638"/>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7" name="Line 23">
              <a:extLst>
                <a:ext uri="{FF2B5EF4-FFF2-40B4-BE49-F238E27FC236}">
                  <a16:creationId xmlns:a16="http://schemas.microsoft.com/office/drawing/2014/main" id="{17103AFB-C384-47B0-8201-83206FB16552}"/>
                </a:ext>
              </a:extLst>
            </p:cNvPr>
            <p:cNvSpPr>
              <a:spLocks noChangeShapeType="1"/>
            </p:cNvSpPr>
            <p:nvPr/>
          </p:nvSpPr>
          <p:spPr bwMode="auto">
            <a:xfrm flipV="1">
              <a:off x="4571" y="2387"/>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88" name="Line 24">
              <a:extLst>
                <a:ext uri="{FF2B5EF4-FFF2-40B4-BE49-F238E27FC236}">
                  <a16:creationId xmlns:a16="http://schemas.microsoft.com/office/drawing/2014/main" id="{7B520273-A4C7-4FA9-9DC5-63B9630DFCC9}"/>
                </a:ext>
              </a:extLst>
            </p:cNvPr>
            <p:cNvSpPr>
              <a:spLocks noChangeShapeType="1"/>
            </p:cNvSpPr>
            <p:nvPr/>
          </p:nvSpPr>
          <p:spPr bwMode="auto">
            <a:xfrm flipV="1">
              <a:off x="4740" y="2750"/>
              <a:ext cx="0" cy="272"/>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90" name="Freeform 26">
              <a:extLst>
                <a:ext uri="{FF2B5EF4-FFF2-40B4-BE49-F238E27FC236}">
                  <a16:creationId xmlns:a16="http://schemas.microsoft.com/office/drawing/2014/main" id="{B8B91213-03EC-4922-84D4-6D4B09A19A6B}"/>
                </a:ext>
              </a:extLst>
            </p:cNvPr>
            <p:cNvSpPr>
              <a:spLocks/>
            </p:cNvSpPr>
            <p:nvPr/>
          </p:nvSpPr>
          <p:spPr bwMode="auto">
            <a:xfrm>
              <a:off x="3243" y="3022"/>
              <a:ext cx="1587" cy="774"/>
            </a:xfrm>
            <a:custGeom>
              <a:avLst/>
              <a:gdLst/>
              <a:ahLst/>
              <a:cxnLst>
                <a:cxn ang="0">
                  <a:pos x="0" y="0"/>
                </a:cxn>
                <a:cxn ang="0">
                  <a:pos x="1" y="58"/>
                </a:cxn>
                <a:cxn ang="0">
                  <a:pos x="15" y="142"/>
                </a:cxn>
                <a:cxn ang="0">
                  <a:pos x="39" y="226"/>
                </a:cxn>
                <a:cxn ang="0">
                  <a:pos x="75" y="314"/>
                </a:cxn>
                <a:cxn ang="0">
                  <a:pos x="111" y="384"/>
                </a:cxn>
                <a:cxn ang="0">
                  <a:pos x="173" y="474"/>
                </a:cxn>
                <a:cxn ang="0">
                  <a:pos x="241" y="546"/>
                </a:cxn>
                <a:cxn ang="0">
                  <a:pos x="321" y="614"/>
                </a:cxn>
                <a:cxn ang="0">
                  <a:pos x="409" y="674"/>
                </a:cxn>
                <a:cxn ang="0">
                  <a:pos x="529" y="726"/>
                </a:cxn>
                <a:cxn ang="0">
                  <a:pos x="681" y="766"/>
                </a:cxn>
                <a:cxn ang="0">
                  <a:pos x="789" y="774"/>
                </a:cxn>
                <a:cxn ang="0">
                  <a:pos x="933" y="758"/>
                </a:cxn>
                <a:cxn ang="0">
                  <a:pos x="1065" y="726"/>
                </a:cxn>
                <a:cxn ang="0">
                  <a:pos x="1209" y="650"/>
                </a:cxn>
                <a:cxn ang="0">
                  <a:pos x="1281" y="602"/>
                </a:cxn>
                <a:cxn ang="0">
                  <a:pos x="1381" y="514"/>
                </a:cxn>
                <a:cxn ang="0">
                  <a:pos x="1437" y="434"/>
                </a:cxn>
                <a:cxn ang="0">
                  <a:pos x="1497" y="350"/>
                </a:cxn>
                <a:cxn ang="0">
                  <a:pos x="1529" y="270"/>
                </a:cxn>
                <a:cxn ang="0">
                  <a:pos x="1569" y="142"/>
                </a:cxn>
                <a:cxn ang="0">
                  <a:pos x="1587" y="0"/>
                </a:cxn>
                <a:cxn ang="0">
                  <a:pos x="1569" y="50"/>
                </a:cxn>
                <a:cxn ang="0">
                  <a:pos x="1517" y="90"/>
                </a:cxn>
                <a:cxn ang="0">
                  <a:pos x="1449" y="126"/>
                </a:cxn>
                <a:cxn ang="0">
                  <a:pos x="1341" y="162"/>
                </a:cxn>
                <a:cxn ang="0">
                  <a:pos x="1229" y="190"/>
                </a:cxn>
                <a:cxn ang="0">
                  <a:pos x="1091" y="210"/>
                </a:cxn>
                <a:cxn ang="0">
                  <a:pos x="907" y="227"/>
                </a:cxn>
                <a:cxn ang="0">
                  <a:pos x="715" y="226"/>
                </a:cxn>
                <a:cxn ang="0">
                  <a:pos x="549" y="218"/>
                </a:cxn>
                <a:cxn ang="0">
                  <a:pos x="317" y="181"/>
                </a:cxn>
                <a:cxn ang="0">
                  <a:pos x="185" y="146"/>
                </a:cxn>
                <a:cxn ang="0">
                  <a:pos x="103" y="116"/>
                </a:cxn>
                <a:cxn ang="0">
                  <a:pos x="49" y="82"/>
                </a:cxn>
                <a:cxn ang="0">
                  <a:pos x="13" y="42"/>
                </a:cxn>
                <a:cxn ang="0">
                  <a:pos x="0" y="0"/>
                </a:cxn>
              </a:cxnLst>
              <a:rect l="0" t="0" r="r" b="b"/>
              <a:pathLst>
                <a:path w="1587" h="774">
                  <a:moveTo>
                    <a:pt x="0" y="0"/>
                  </a:moveTo>
                  <a:lnTo>
                    <a:pt x="1" y="58"/>
                  </a:lnTo>
                  <a:lnTo>
                    <a:pt x="15" y="142"/>
                  </a:lnTo>
                  <a:lnTo>
                    <a:pt x="39" y="226"/>
                  </a:lnTo>
                  <a:lnTo>
                    <a:pt x="75" y="314"/>
                  </a:lnTo>
                  <a:lnTo>
                    <a:pt x="111" y="384"/>
                  </a:lnTo>
                  <a:lnTo>
                    <a:pt x="173" y="474"/>
                  </a:lnTo>
                  <a:lnTo>
                    <a:pt x="241" y="546"/>
                  </a:lnTo>
                  <a:lnTo>
                    <a:pt x="321" y="614"/>
                  </a:lnTo>
                  <a:lnTo>
                    <a:pt x="409" y="674"/>
                  </a:lnTo>
                  <a:lnTo>
                    <a:pt x="529" y="726"/>
                  </a:lnTo>
                  <a:lnTo>
                    <a:pt x="681" y="766"/>
                  </a:lnTo>
                  <a:lnTo>
                    <a:pt x="789" y="774"/>
                  </a:lnTo>
                  <a:lnTo>
                    <a:pt x="933" y="758"/>
                  </a:lnTo>
                  <a:lnTo>
                    <a:pt x="1065" y="726"/>
                  </a:lnTo>
                  <a:lnTo>
                    <a:pt x="1209" y="650"/>
                  </a:lnTo>
                  <a:lnTo>
                    <a:pt x="1281" y="602"/>
                  </a:lnTo>
                  <a:lnTo>
                    <a:pt x="1381" y="514"/>
                  </a:lnTo>
                  <a:lnTo>
                    <a:pt x="1437" y="434"/>
                  </a:lnTo>
                  <a:lnTo>
                    <a:pt x="1497" y="350"/>
                  </a:lnTo>
                  <a:lnTo>
                    <a:pt x="1529" y="270"/>
                  </a:lnTo>
                  <a:lnTo>
                    <a:pt x="1569" y="142"/>
                  </a:lnTo>
                  <a:lnTo>
                    <a:pt x="1587" y="0"/>
                  </a:lnTo>
                  <a:lnTo>
                    <a:pt x="1569" y="50"/>
                  </a:lnTo>
                  <a:lnTo>
                    <a:pt x="1517" y="90"/>
                  </a:lnTo>
                  <a:lnTo>
                    <a:pt x="1449" y="126"/>
                  </a:lnTo>
                  <a:lnTo>
                    <a:pt x="1341" y="162"/>
                  </a:lnTo>
                  <a:lnTo>
                    <a:pt x="1229" y="190"/>
                  </a:lnTo>
                  <a:lnTo>
                    <a:pt x="1091" y="210"/>
                  </a:lnTo>
                  <a:lnTo>
                    <a:pt x="907" y="227"/>
                  </a:lnTo>
                  <a:lnTo>
                    <a:pt x="715" y="226"/>
                  </a:lnTo>
                  <a:lnTo>
                    <a:pt x="549" y="218"/>
                  </a:lnTo>
                  <a:lnTo>
                    <a:pt x="317" y="181"/>
                  </a:lnTo>
                  <a:lnTo>
                    <a:pt x="185" y="146"/>
                  </a:lnTo>
                  <a:lnTo>
                    <a:pt x="103" y="116"/>
                  </a:lnTo>
                  <a:lnTo>
                    <a:pt x="49" y="82"/>
                  </a:lnTo>
                  <a:lnTo>
                    <a:pt x="13" y="42"/>
                  </a:lnTo>
                  <a:lnTo>
                    <a:pt x="0" y="0"/>
                  </a:lnTo>
                  <a:close/>
                </a:path>
              </a:pathLst>
            </a:custGeom>
            <a:gradFill rotWithShape="1">
              <a:gsLst>
                <a:gs pos="0">
                  <a:schemeClr val="folHlink"/>
                </a:gs>
                <a:gs pos="100000">
                  <a:schemeClr val="folHlink">
                    <a:gamma/>
                    <a:shade val="46275"/>
                    <a:invGamma/>
                  </a:schemeClr>
                </a:gs>
              </a:gsLst>
              <a:lin ang="0" scaled="1"/>
            </a:gradFill>
            <a:ln w="9525" cap="flat" cmpd="sng">
              <a:solidFill>
                <a:schemeClr val="tx1"/>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91" name="Line 27">
              <a:extLst>
                <a:ext uri="{FF2B5EF4-FFF2-40B4-BE49-F238E27FC236}">
                  <a16:creationId xmlns:a16="http://schemas.microsoft.com/office/drawing/2014/main" id="{B5A24FB3-83EA-4DA3-89EB-8562E873A658}"/>
                </a:ext>
              </a:extLst>
            </p:cNvPr>
            <p:cNvSpPr>
              <a:spLocks noChangeShapeType="1"/>
            </p:cNvSpPr>
            <p:nvPr/>
          </p:nvSpPr>
          <p:spPr bwMode="auto">
            <a:xfrm flipV="1">
              <a:off x="4059" y="1888"/>
              <a:ext cx="0" cy="1134"/>
            </a:xfrm>
            <a:prstGeom prst="line">
              <a:avLst/>
            </a:prstGeom>
            <a:noFill/>
            <a:ln w="9525">
              <a:solidFill>
                <a:srgbClr val="FFFF99"/>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92" name="Line 28">
              <a:extLst>
                <a:ext uri="{FF2B5EF4-FFF2-40B4-BE49-F238E27FC236}">
                  <a16:creationId xmlns:a16="http://schemas.microsoft.com/office/drawing/2014/main" id="{6CFA05E1-F181-4EC5-897E-BB4F505C206C}"/>
                </a:ext>
              </a:extLst>
            </p:cNvPr>
            <p:cNvSpPr>
              <a:spLocks noChangeShapeType="1"/>
            </p:cNvSpPr>
            <p:nvPr/>
          </p:nvSpPr>
          <p:spPr bwMode="auto">
            <a:xfrm flipV="1">
              <a:off x="4059" y="2115"/>
              <a:ext cx="635" cy="907"/>
            </a:xfrm>
            <a:prstGeom prst="line">
              <a:avLst/>
            </a:prstGeom>
            <a:noFill/>
            <a:ln w="9525">
              <a:solidFill>
                <a:srgbClr val="FFFF99"/>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39293" name="Line 29">
              <a:extLst>
                <a:ext uri="{FF2B5EF4-FFF2-40B4-BE49-F238E27FC236}">
                  <a16:creationId xmlns:a16="http://schemas.microsoft.com/office/drawing/2014/main" id="{DBBD569A-5B45-4695-96F0-D00A4922663C}"/>
                </a:ext>
              </a:extLst>
            </p:cNvPr>
            <p:cNvSpPr>
              <a:spLocks noChangeShapeType="1"/>
            </p:cNvSpPr>
            <p:nvPr/>
          </p:nvSpPr>
          <p:spPr bwMode="auto">
            <a:xfrm>
              <a:off x="4059" y="3793"/>
              <a:ext cx="0" cy="227"/>
            </a:xfrm>
            <a:prstGeom prst="line">
              <a:avLst/>
            </a:prstGeom>
            <a:noFill/>
            <a:ln w="9525">
              <a:solidFill>
                <a:srgbClr val="FFFF99"/>
              </a:solidFill>
              <a:round/>
              <a:headEn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0517" name="Object 30">
              <a:extLst>
                <a:ext uri="{FF2B5EF4-FFF2-40B4-BE49-F238E27FC236}">
                  <a16:creationId xmlns:a16="http://schemas.microsoft.com/office/drawing/2014/main" id="{A33C8F74-2A02-41C6-AC38-663E7ECA5D67}"/>
                </a:ext>
              </a:extLst>
            </p:cNvPr>
            <p:cNvGraphicFramePr>
              <a:graphicFrameLocks noChangeAspect="1"/>
            </p:cNvGraphicFramePr>
            <p:nvPr/>
          </p:nvGraphicFramePr>
          <p:xfrm>
            <a:off x="3875" y="1888"/>
            <a:ext cx="184" cy="225"/>
          </p:xfrm>
          <a:graphic>
            <a:graphicData uri="http://schemas.openxmlformats.org/presentationml/2006/ole">
              <mc:AlternateContent xmlns:mc="http://schemas.openxmlformats.org/markup-compatibility/2006">
                <mc:Choice xmlns:v="urn:schemas-microsoft-com:vml" Requires="v">
                  <p:oleObj spid="_x0000_s20558" name="公式" r:id="rId3" imgW="76230" imgH="106557" progId="Equation.3">
                    <p:embed/>
                  </p:oleObj>
                </mc:Choice>
                <mc:Fallback>
                  <p:oleObj name="公式" r:id="rId3" imgW="76230" imgH="106557"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 y="1888"/>
                          <a:ext cx="18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8" name="Object 31">
              <a:extLst>
                <a:ext uri="{FF2B5EF4-FFF2-40B4-BE49-F238E27FC236}">
                  <a16:creationId xmlns:a16="http://schemas.microsoft.com/office/drawing/2014/main" id="{177AEDCC-0E69-4FAD-8993-5C5EE64C0359}"/>
                </a:ext>
              </a:extLst>
            </p:cNvPr>
            <p:cNvGraphicFramePr>
              <a:graphicFrameLocks noChangeAspect="1"/>
            </p:cNvGraphicFramePr>
            <p:nvPr/>
          </p:nvGraphicFramePr>
          <p:xfrm>
            <a:off x="4381" y="1862"/>
            <a:ext cx="266" cy="368"/>
          </p:xfrm>
          <a:graphic>
            <a:graphicData uri="http://schemas.openxmlformats.org/presentationml/2006/ole">
              <mc:AlternateContent xmlns:mc="http://schemas.openxmlformats.org/markup-compatibility/2006">
                <mc:Choice xmlns:v="urn:schemas-microsoft-com:vml" Requires="v">
                  <p:oleObj spid="_x0000_s20559" name="公式" r:id="rId5" imgW="122157" imgH="190280" progId="Equation.3">
                    <p:embed/>
                  </p:oleObj>
                </mc:Choice>
                <mc:Fallback>
                  <p:oleObj name="公式" r:id="rId5" imgW="122157" imgH="19028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 y="1862"/>
                          <a:ext cx="26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9" name="Object 32">
              <a:extLst>
                <a:ext uri="{FF2B5EF4-FFF2-40B4-BE49-F238E27FC236}">
                  <a16:creationId xmlns:a16="http://schemas.microsoft.com/office/drawing/2014/main" id="{3AF881FD-3E61-4D22-B72E-371984ECE616}"/>
                </a:ext>
              </a:extLst>
            </p:cNvPr>
            <p:cNvGraphicFramePr>
              <a:graphicFrameLocks noChangeAspect="1"/>
            </p:cNvGraphicFramePr>
            <p:nvPr/>
          </p:nvGraphicFramePr>
          <p:xfrm>
            <a:off x="4059" y="2523"/>
            <a:ext cx="139" cy="195"/>
          </p:xfrm>
          <a:graphic>
            <a:graphicData uri="http://schemas.openxmlformats.org/presentationml/2006/ole">
              <mc:AlternateContent xmlns:mc="http://schemas.openxmlformats.org/markup-compatibility/2006">
                <mc:Choice xmlns:v="urn:schemas-microsoft-com:vml" Requires="v">
                  <p:oleObj spid="_x0000_s20560" name="公式" r:id="rId7" imgW="83805" imgH="144613" progId="Equation.3">
                    <p:embed/>
                  </p:oleObj>
                </mc:Choice>
                <mc:Fallback>
                  <p:oleObj name="公式" r:id="rId7" imgW="83805" imgH="144613"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 y="2523"/>
                          <a:ext cx="13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297" name="Freeform 33">
              <a:extLst>
                <a:ext uri="{FF2B5EF4-FFF2-40B4-BE49-F238E27FC236}">
                  <a16:creationId xmlns:a16="http://schemas.microsoft.com/office/drawing/2014/main" id="{DF5CAD16-7A39-4E08-9680-7BF99B90951E}"/>
                </a:ext>
              </a:extLst>
            </p:cNvPr>
            <p:cNvSpPr>
              <a:spLocks/>
            </p:cNvSpPr>
            <p:nvPr/>
          </p:nvSpPr>
          <p:spPr bwMode="auto">
            <a:xfrm>
              <a:off x="4059" y="2741"/>
              <a:ext cx="136" cy="54"/>
            </a:xfrm>
            <a:custGeom>
              <a:avLst/>
              <a:gdLst/>
              <a:ahLst/>
              <a:cxnLst>
                <a:cxn ang="0">
                  <a:pos x="0" y="9"/>
                </a:cxn>
                <a:cxn ang="0">
                  <a:pos x="81" y="7"/>
                </a:cxn>
                <a:cxn ang="0">
                  <a:pos x="136" y="54"/>
                </a:cxn>
              </a:cxnLst>
              <a:rect l="0" t="0" r="r" b="b"/>
              <a:pathLst>
                <a:path w="136" h="54">
                  <a:moveTo>
                    <a:pt x="0" y="9"/>
                  </a:moveTo>
                  <a:cubicBezTo>
                    <a:pt x="13" y="9"/>
                    <a:pt x="58" y="0"/>
                    <a:pt x="81" y="7"/>
                  </a:cubicBezTo>
                  <a:cubicBezTo>
                    <a:pt x="104" y="14"/>
                    <a:pt x="125" y="44"/>
                    <a:pt x="136" y="54"/>
                  </a:cubicBezTo>
                </a:path>
              </a:pathLst>
            </a:custGeom>
            <a:noFill/>
            <a:ln w="9525" cap="flat" cmpd="sng">
              <a:solidFill>
                <a:srgbClr val="FFFF99"/>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0521" name="Object 34">
              <a:extLst>
                <a:ext uri="{FF2B5EF4-FFF2-40B4-BE49-F238E27FC236}">
                  <a16:creationId xmlns:a16="http://schemas.microsoft.com/office/drawing/2014/main" id="{5A33B219-2325-47AF-A8F3-2C1EC86EB5A3}"/>
                </a:ext>
              </a:extLst>
            </p:cNvPr>
            <p:cNvGraphicFramePr>
              <a:graphicFrameLocks noChangeAspect="1"/>
            </p:cNvGraphicFramePr>
            <p:nvPr/>
          </p:nvGraphicFramePr>
          <p:xfrm>
            <a:off x="3566" y="2744"/>
            <a:ext cx="265" cy="328"/>
          </p:xfrm>
          <a:graphic>
            <a:graphicData uri="http://schemas.openxmlformats.org/presentationml/2006/ole">
              <mc:AlternateContent xmlns:mc="http://schemas.openxmlformats.org/markup-compatibility/2006">
                <mc:Choice xmlns:v="urn:schemas-microsoft-com:vml" Requires="v">
                  <p:oleObj spid="_x0000_s20561" name="公式" r:id="rId9" imgW="122157" imgH="167446" progId="Equation.3">
                    <p:embed/>
                  </p:oleObj>
                </mc:Choice>
                <mc:Fallback>
                  <p:oleObj name="公式" r:id="rId9" imgW="122157" imgH="167446"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6" y="2744"/>
                          <a:ext cx="265" cy="32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22" name="Object 35">
              <a:extLst>
                <a:ext uri="{FF2B5EF4-FFF2-40B4-BE49-F238E27FC236}">
                  <a16:creationId xmlns:a16="http://schemas.microsoft.com/office/drawing/2014/main" id="{25067F9A-02E6-470A-975A-5238A7A461EA}"/>
                </a:ext>
              </a:extLst>
            </p:cNvPr>
            <p:cNvGraphicFramePr>
              <a:graphicFrameLocks noChangeAspect="1"/>
            </p:cNvGraphicFramePr>
            <p:nvPr/>
          </p:nvGraphicFramePr>
          <p:xfrm>
            <a:off x="3987" y="2087"/>
            <a:ext cx="136" cy="136"/>
          </p:xfrm>
          <a:graphic>
            <a:graphicData uri="http://schemas.openxmlformats.org/presentationml/2006/ole">
              <mc:AlternateContent xmlns:mc="http://schemas.openxmlformats.org/markup-compatibility/2006">
                <mc:Choice xmlns:v="urn:schemas-microsoft-com:vml" Requires="v">
                  <p:oleObj spid="_x0000_s20562" name="公式" r:id="rId11" imgW="106532" imgH="106557" progId="Equation.3">
                    <p:embed/>
                  </p:oleObj>
                </mc:Choice>
                <mc:Fallback>
                  <p:oleObj name="公式" r:id="rId11" imgW="106532" imgH="106557" progId="Equation.3">
                    <p:embed/>
                    <p:pic>
                      <p:nvPicPr>
                        <p:cNvPr id="0"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7" y="2087"/>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3" name="Object 36">
              <a:extLst>
                <a:ext uri="{FF2B5EF4-FFF2-40B4-BE49-F238E27FC236}">
                  <a16:creationId xmlns:a16="http://schemas.microsoft.com/office/drawing/2014/main" id="{CFD45E6E-58CD-4731-BA0D-70897A7DB27C}"/>
                </a:ext>
              </a:extLst>
            </p:cNvPr>
            <p:cNvGraphicFramePr>
              <a:graphicFrameLocks noChangeAspect="1"/>
            </p:cNvGraphicFramePr>
            <p:nvPr/>
          </p:nvGraphicFramePr>
          <p:xfrm>
            <a:off x="4241" y="2151"/>
            <a:ext cx="136" cy="136"/>
          </p:xfrm>
          <a:graphic>
            <a:graphicData uri="http://schemas.openxmlformats.org/presentationml/2006/ole">
              <mc:AlternateContent xmlns:mc="http://schemas.openxmlformats.org/markup-compatibility/2006">
                <mc:Choice xmlns:v="urn:schemas-microsoft-com:vml" Requires="v">
                  <p:oleObj spid="_x0000_s20563" name="公式" r:id="rId13" imgW="106532" imgH="106557" progId="Equation.3">
                    <p:embed/>
                  </p:oleObj>
                </mc:Choice>
                <mc:Fallback>
                  <p:oleObj name="公式" r:id="rId13" imgW="106532" imgH="106557" progId="Equation.3">
                    <p:embed/>
                    <p:pic>
                      <p:nvPicPr>
                        <p:cNvPr id="0"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1" y="2151"/>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4" name="Object 37">
              <a:extLst>
                <a:ext uri="{FF2B5EF4-FFF2-40B4-BE49-F238E27FC236}">
                  <a16:creationId xmlns:a16="http://schemas.microsoft.com/office/drawing/2014/main" id="{4580EBD1-DBB9-433A-9372-D061DEE29FB3}"/>
                </a:ext>
              </a:extLst>
            </p:cNvPr>
            <p:cNvGraphicFramePr>
              <a:graphicFrameLocks noChangeAspect="1"/>
            </p:cNvGraphicFramePr>
            <p:nvPr/>
          </p:nvGraphicFramePr>
          <p:xfrm>
            <a:off x="3685" y="2148"/>
            <a:ext cx="136" cy="136"/>
          </p:xfrm>
          <a:graphic>
            <a:graphicData uri="http://schemas.openxmlformats.org/presentationml/2006/ole">
              <mc:AlternateContent xmlns:mc="http://schemas.openxmlformats.org/markup-compatibility/2006">
                <mc:Choice xmlns:v="urn:schemas-microsoft-com:vml" Requires="v">
                  <p:oleObj spid="_x0000_s20564" name="公式" r:id="rId15" imgW="106532" imgH="106557" progId="Equation.3">
                    <p:embed/>
                  </p:oleObj>
                </mc:Choice>
                <mc:Fallback>
                  <p:oleObj name="公式" r:id="rId15" imgW="106532" imgH="106557" progId="Equation.3">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5" y="2148"/>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5" name="Object 38">
              <a:extLst>
                <a:ext uri="{FF2B5EF4-FFF2-40B4-BE49-F238E27FC236}">
                  <a16:creationId xmlns:a16="http://schemas.microsoft.com/office/drawing/2014/main" id="{E6CA18A0-5397-4CF0-929B-F57368057EFB}"/>
                </a:ext>
              </a:extLst>
            </p:cNvPr>
            <p:cNvGraphicFramePr>
              <a:graphicFrameLocks noChangeAspect="1"/>
            </p:cNvGraphicFramePr>
            <p:nvPr/>
          </p:nvGraphicFramePr>
          <p:xfrm>
            <a:off x="4468" y="2251"/>
            <a:ext cx="136" cy="136"/>
          </p:xfrm>
          <a:graphic>
            <a:graphicData uri="http://schemas.openxmlformats.org/presentationml/2006/ole">
              <mc:AlternateContent xmlns:mc="http://schemas.openxmlformats.org/markup-compatibility/2006">
                <mc:Choice xmlns:v="urn:schemas-microsoft-com:vml" Requires="v">
                  <p:oleObj spid="_x0000_s20565" name="公式" r:id="rId17" imgW="106532" imgH="106557" progId="Equation.3">
                    <p:embed/>
                  </p:oleObj>
                </mc:Choice>
                <mc:Fallback>
                  <p:oleObj name="公式" r:id="rId17" imgW="106532" imgH="106557" progId="Equation.3">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8" y="2251"/>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6" name="Object 39">
              <a:extLst>
                <a:ext uri="{FF2B5EF4-FFF2-40B4-BE49-F238E27FC236}">
                  <a16:creationId xmlns:a16="http://schemas.microsoft.com/office/drawing/2014/main" id="{3C139BF6-4A89-4987-AD2D-4227A8EFE0A0}"/>
                </a:ext>
              </a:extLst>
            </p:cNvPr>
            <p:cNvGraphicFramePr>
              <a:graphicFrameLocks noChangeAspect="1"/>
            </p:cNvGraphicFramePr>
            <p:nvPr/>
          </p:nvGraphicFramePr>
          <p:xfrm>
            <a:off x="3470" y="2260"/>
            <a:ext cx="136" cy="136"/>
          </p:xfrm>
          <a:graphic>
            <a:graphicData uri="http://schemas.openxmlformats.org/presentationml/2006/ole">
              <mc:AlternateContent xmlns:mc="http://schemas.openxmlformats.org/markup-compatibility/2006">
                <mc:Choice xmlns:v="urn:schemas-microsoft-com:vml" Requires="v">
                  <p:oleObj spid="_x0000_s20566" name="公式" r:id="rId19" imgW="106532" imgH="106557" progId="Equation.3">
                    <p:embed/>
                  </p:oleObj>
                </mc:Choice>
                <mc:Fallback>
                  <p:oleObj name="公式" r:id="rId19" imgW="106532" imgH="106557" progId="Equation.3">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0" y="2260"/>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7" name="Object 40">
              <a:extLst>
                <a:ext uri="{FF2B5EF4-FFF2-40B4-BE49-F238E27FC236}">
                  <a16:creationId xmlns:a16="http://schemas.microsoft.com/office/drawing/2014/main" id="{02709D46-F804-4504-95DD-BE39C170A0B9}"/>
                </a:ext>
              </a:extLst>
            </p:cNvPr>
            <p:cNvGraphicFramePr>
              <a:graphicFrameLocks noChangeAspect="1"/>
            </p:cNvGraphicFramePr>
            <p:nvPr/>
          </p:nvGraphicFramePr>
          <p:xfrm>
            <a:off x="4694" y="2523"/>
            <a:ext cx="136" cy="136"/>
          </p:xfrm>
          <a:graphic>
            <a:graphicData uri="http://schemas.openxmlformats.org/presentationml/2006/ole">
              <mc:AlternateContent xmlns:mc="http://schemas.openxmlformats.org/markup-compatibility/2006">
                <mc:Choice xmlns:v="urn:schemas-microsoft-com:vml" Requires="v">
                  <p:oleObj spid="_x0000_s20567" name="公式" r:id="rId21" imgW="106532" imgH="106557" progId="Equation.3">
                    <p:embed/>
                  </p:oleObj>
                </mc:Choice>
                <mc:Fallback>
                  <p:oleObj name="公式" r:id="rId21" imgW="106532" imgH="106557" progId="Equation.3">
                    <p:embed/>
                    <p:pic>
                      <p:nvPicPr>
                        <p:cNvPr id="0"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94" y="2523"/>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8" name="Object 41">
              <a:extLst>
                <a:ext uri="{FF2B5EF4-FFF2-40B4-BE49-F238E27FC236}">
                  <a16:creationId xmlns:a16="http://schemas.microsoft.com/office/drawing/2014/main" id="{2A8A3EEC-29A4-4093-8D58-C8CF2262B568}"/>
                </a:ext>
              </a:extLst>
            </p:cNvPr>
            <p:cNvGraphicFramePr>
              <a:graphicFrameLocks noChangeAspect="1"/>
            </p:cNvGraphicFramePr>
            <p:nvPr/>
          </p:nvGraphicFramePr>
          <p:xfrm>
            <a:off x="3243" y="2523"/>
            <a:ext cx="136" cy="136"/>
          </p:xfrm>
          <a:graphic>
            <a:graphicData uri="http://schemas.openxmlformats.org/presentationml/2006/ole">
              <mc:AlternateContent xmlns:mc="http://schemas.openxmlformats.org/markup-compatibility/2006">
                <mc:Choice xmlns:v="urn:schemas-microsoft-com:vml" Requires="v">
                  <p:oleObj spid="_x0000_s20568" name="公式" r:id="rId23" imgW="106532" imgH="106557" progId="Equation.3">
                    <p:embed/>
                  </p:oleObj>
                </mc:Choice>
                <mc:Fallback>
                  <p:oleObj name="公式" r:id="rId23" imgW="106532" imgH="106557" progId="Equation.3">
                    <p:embed/>
                    <p:pic>
                      <p:nvPicPr>
                        <p:cNvPr id="0"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43" y="2523"/>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9" name="Object 42">
              <a:extLst>
                <a:ext uri="{FF2B5EF4-FFF2-40B4-BE49-F238E27FC236}">
                  <a16:creationId xmlns:a16="http://schemas.microsoft.com/office/drawing/2014/main" id="{5DE90FE4-3F13-45D6-8F47-920F2DA6447C}"/>
                </a:ext>
              </a:extLst>
            </p:cNvPr>
            <p:cNvGraphicFramePr>
              <a:graphicFrameLocks noChangeAspect="1"/>
            </p:cNvGraphicFramePr>
            <p:nvPr/>
          </p:nvGraphicFramePr>
          <p:xfrm>
            <a:off x="4241" y="3764"/>
            <a:ext cx="136" cy="74"/>
          </p:xfrm>
          <a:graphic>
            <a:graphicData uri="http://schemas.openxmlformats.org/presentationml/2006/ole">
              <mc:AlternateContent xmlns:mc="http://schemas.openxmlformats.org/markup-compatibility/2006">
                <mc:Choice xmlns:v="urn:schemas-microsoft-com:vml" Requires="v">
                  <p:oleObj spid="_x0000_s20569" name="公式" r:id="rId25" imgW="106532" imgH="38056" progId="Equation.3">
                    <p:embed/>
                  </p:oleObj>
                </mc:Choice>
                <mc:Fallback>
                  <p:oleObj name="公式" r:id="rId25" imgW="106532" imgH="38056" progId="Equation.3">
                    <p:embed/>
                    <p:pic>
                      <p:nvPicPr>
                        <p:cNvPr id="0"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41" y="3764"/>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0" name="Object 43">
              <a:extLst>
                <a:ext uri="{FF2B5EF4-FFF2-40B4-BE49-F238E27FC236}">
                  <a16:creationId xmlns:a16="http://schemas.microsoft.com/office/drawing/2014/main" id="{BCA04966-DFF4-47AF-B694-382F4BC18A59}"/>
                </a:ext>
              </a:extLst>
            </p:cNvPr>
            <p:cNvGraphicFramePr>
              <a:graphicFrameLocks noChangeAspect="1"/>
            </p:cNvGraphicFramePr>
            <p:nvPr/>
          </p:nvGraphicFramePr>
          <p:xfrm>
            <a:off x="3685" y="3761"/>
            <a:ext cx="136" cy="74"/>
          </p:xfrm>
          <a:graphic>
            <a:graphicData uri="http://schemas.openxmlformats.org/presentationml/2006/ole">
              <mc:AlternateContent xmlns:mc="http://schemas.openxmlformats.org/markup-compatibility/2006">
                <mc:Choice xmlns:v="urn:schemas-microsoft-com:vml" Requires="v">
                  <p:oleObj spid="_x0000_s20570" name="公式" r:id="rId27" imgW="106532" imgH="38056" progId="Equation.3">
                    <p:embed/>
                  </p:oleObj>
                </mc:Choice>
                <mc:Fallback>
                  <p:oleObj name="公式" r:id="rId27" imgW="106532" imgH="38056" progId="Equation.3">
                    <p:embed/>
                    <p:pic>
                      <p:nvPicPr>
                        <p:cNvPr id="0" name="Object 4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85" y="3761"/>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 name="Object 44">
              <a:extLst>
                <a:ext uri="{FF2B5EF4-FFF2-40B4-BE49-F238E27FC236}">
                  <a16:creationId xmlns:a16="http://schemas.microsoft.com/office/drawing/2014/main" id="{05D3B91B-D955-4763-AF12-51EE5801BF7E}"/>
                </a:ext>
              </a:extLst>
            </p:cNvPr>
            <p:cNvGraphicFramePr>
              <a:graphicFrameLocks noChangeAspect="1"/>
            </p:cNvGraphicFramePr>
            <p:nvPr/>
          </p:nvGraphicFramePr>
          <p:xfrm>
            <a:off x="4513" y="3600"/>
            <a:ext cx="136" cy="74"/>
          </p:xfrm>
          <a:graphic>
            <a:graphicData uri="http://schemas.openxmlformats.org/presentationml/2006/ole">
              <mc:AlternateContent xmlns:mc="http://schemas.openxmlformats.org/markup-compatibility/2006">
                <mc:Choice xmlns:v="urn:schemas-microsoft-com:vml" Requires="v">
                  <p:oleObj spid="_x0000_s20571" name="公式" r:id="rId29" imgW="106532" imgH="38056" progId="Equation.3">
                    <p:embed/>
                  </p:oleObj>
                </mc:Choice>
                <mc:Fallback>
                  <p:oleObj name="公式" r:id="rId29" imgW="106532" imgH="38056" progId="Equation.3">
                    <p:embed/>
                    <p:pic>
                      <p:nvPicPr>
                        <p:cNvPr id="0" name="Object 4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13" y="3600"/>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2" name="Object 45">
              <a:extLst>
                <a:ext uri="{FF2B5EF4-FFF2-40B4-BE49-F238E27FC236}">
                  <a16:creationId xmlns:a16="http://schemas.microsoft.com/office/drawing/2014/main" id="{53081CF5-7474-4054-A68C-A0EA2BAAD927}"/>
                </a:ext>
              </a:extLst>
            </p:cNvPr>
            <p:cNvGraphicFramePr>
              <a:graphicFrameLocks noChangeAspect="1"/>
            </p:cNvGraphicFramePr>
            <p:nvPr/>
          </p:nvGraphicFramePr>
          <p:xfrm>
            <a:off x="3255" y="3421"/>
            <a:ext cx="136" cy="74"/>
          </p:xfrm>
          <a:graphic>
            <a:graphicData uri="http://schemas.openxmlformats.org/presentationml/2006/ole">
              <mc:AlternateContent xmlns:mc="http://schemas.openxmlformats.org/markup-compatibility/2006">
                <mc:Choice xmlns:v="urn:schemas-microsoft-com:vml" Requires="v">
                  <p:oleObj spid="_x0000_s20572" name="公式" r:id="rId31" imgW="106532" imgH="38056" progId="Equation.3">
                    <p:embed/>
                  </p:oleObj>
                </mc:Choice>
                <mc:Fallback>
                  <p:oleObj name="公式" r:id="rId31" imgW="106532" imgH="38056" progId="Equation.3">
                    <p:embed/>
                    <p:pic>
                      <p:nvPicPr>
                        <p:cNvPr id="0" name="Object 4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55" y="3421"/>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3" name="Object 46">
              <a:extLst>
                <a:ext uri="{FF2B5EF4-FFF2-40B4-BE49-F238E27FC236}">
                  <a16:creationId xmlns:a16="http://schemas.microsoft.com/office/drawing/2014/main" id="{37A37B34-EC5A-431F-A184-F98F2A5233A8}"/>
                </a:ext>
              </a:extLst>
            </p:cNvPr>
            <p:cNvGraphicFramePr>
              <a:graphicFrameLocks noChangeAspect="1"/>
            </p:cNvGraphicFramePr>
            <p:nvPr/>
          </p:nvGraphicFramePr>
          <p:xfrm>
            <a:off x="4694" y="3418"/>
            <a:ext cx="136" cy="74"/>
          </p:xfrm>
          <a:graphic>
            <a:graphicData uri="http://schemas.openxmlformats.org/presentationml/2006/ole">
              <mc:AlternateContent xmlns:mc="http://schemas.openxmlformats.org/markup-compatibility/2006">
                <mc:Choice xmlns:v="urn:schemas-microsoft-com:vml" Requires="v">
                  <p:oleObj spid="_x0000_s20573" name="公式" r:id="rId33" imgW="106532" imgH="38056" progId="Equation.3">
                    <p:embed/>
                  </p:oleObj>
                </mc:Choice>
                <mc:Fallback>
                  <p:oleObj name="公式" r:id="rId33" imgW="106532" imgH="38056" progId="Equation.3">
                    <p:embed/>
                    <p:pic>
                      <p:nvPicPr>
                        <p:cNvPr id="0" name="Object 4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94" y="3418"/>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4" name="Object 47">
              <a:extLst>
                <a:ext uri="{FF2B5EF4-FFF2-40B4-BE49-F238E27FC236}">
                  <a16:creationId xmlns:a16="http://schemas.microsoft.com/office/drawing/2014/main" id="{8AD5EAE1-9E21-489E-BE4C-1E086285C87C}"/>
                </a:ext>
              </a:extLst>
            </p:cNvPr>
            <p:cNvGraphicFramePr>
              <a:graphicFrameLocks noChangeAspect="1"/>
            </p:cNvGraphicFramePr>
            <p:nvPr/>
          </p:nvGraphicFramePr>
          <p:xfrm>
            <a:off x="3415" y="3600"/>
            <a:ext cx="136" cy="74"/>
          </p:xfrm>
          <a:graphic>
            <a:graphicData uri="http://schemas.openxmlformats.org/presentationml/2006/ole">
              <mc:AlternateContent xmlns:mc="http://schemas.openxmlformats.org/markup-compatibility/2006">
                <mc:Choice xmlns:v="urn:schemas-microsoft-com:vml" Requires="v">
                  <p:oleObj spid="_x0000_s20574" name="公式" r:id="rId35" imgW="106532" imgH="38056" progId="Equation.3">
                    <p:embed/>
                  </p:oleObj>
                </mc:Choice>
                <mc:Fallback>
                  <p:oleObj name="公式" r:id="rId35" imgW="106532" imgH="38056" progId="Equation.3">
                    <p:embed/>
                    <p:pic>
                      <p:nvPicPr>
                        <p:cNvPr id="0" name="Object 4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15" y="3600"/>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5" name="Object 48">
              <a:extLst>
                <a:ext uri="{FF2B5EF4-FFF2-40B4-BE49-F238E27FC236}">
                  <a16:creationId xmlns:a16="http://schemas.microsoft.com/office/drawing/2014/main" id="{A353123A-7048-40AA-B6C4-81C520F2968E}"/>
                </a:ext>
              </a:extLst>
            </p:cNvPr>
            <p:cNvGraphicFramePr>
              <a:graphicFrameLocks noChangeAspect="1"/>
            </p:cNvGraphicFramePr>
            <p:nvPr/>
          </p:nvGraphicFramePr>
          <p:xfrm>
            <a:off x="3993" y="3793"/>
            <a:ext cx="136" cy="74"/>
          </p:xfrm>
          <a:graphic>
            <a:graphicData uri="http://schemas.openxmlformats.org/presentationml/2006/ole">
              <mc:AlternateContent xmlns:mc="http://schemas.openxmlformats.org/markup-compatibility/2006">
                <mc:Choice xmlns:v="urn:schemas-microsoft-com:vml" Requires="v">
                  <p:oleObj spid="_x0000_s20575" name="公式" r:id="rId37" imgW="106532" imgH="38056" progId="Equation.3">
                    <p:embed/>
                  </p:oleObj>
                </mc:Choice>
                <mc:Fallback>
                  <p:oleObj name="公式" r:id="rId37" imgW="106532" imgH="38056" progId="Equation.3">
                    <p:embed/>
                    <p:pic>
                      <p:nvPicPr>
                        <p:cNvPr id="0" name="Object 4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993" y="3793"/>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9315" name="Oval 51">
            <a:extLst>
              <a:ext uri="{FF2B5EF4-FFF2-40B4-BE49-F238E27FC236}">
                <a16:creationId xmlns:a16="http://schemas.microsoft.com/office/drawing/2014/main" id="{8048228E-0ED2-400D-84BA-A89C1002F5F6}"/>
              </a:ext>
            </a:extLst>
          </p:cNvPr>
          <p:cNvSpPr>
            <a:spLocks noChangeArrowheads="1"/>
          </p:cNvSpPr>
          <p:nvPr/>
        </p:nvSpPr>
        <p:spPr bwMode="auto">
          <a:xfrm>
            <a:off x="5651500" y="3644900"/>
            <a:ext cx="1512888" cy="288925"/>
          </a:xfrm>
          <a:prstGeom prst="ellipse">
            <a:avLst/>
          </a:prstGeom>
          <a:noFill/>
          <a:ln w="38100">
            <a:solidFill>
              <a:srgbClr val="FF99FF"/>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39270" name="Oval 6">
            <a:extLst>
              <a:ext uri="{FF2B5EF4-FFF2-40B4-BE49-F238E27FC236}">
                <a16:creationId xmlns:a16="http://schemas.microsoft.com/office/drawing/2014/main" id="{8414465F-7EB8-4535-B04D-9AC240056937}"/>
              </a:ext>
            </a:extLst>
          </p:cNvPr>
          <p:cNvSpPr>
            <a:spLocks noChangeArrowheads="1"/>
          </p:cNvSpPr>
          <p:nvPr/>
        </p:nvSpPr>
        <p:spPr bwMode="auto">
          <a:xfrm>
            <a:off x="5148263" y="3500438"/>
            <a:ext cx="2519362" cy="2519362"/>
          </a:xfrm>
          <a:prstGeom prst="ellipse">
            <a:avLst/>
          </a:prstGeom>
          <a:gradFill rotWithShape="1">
            <a:gsLst>
              <a:gs pos="0">
                <a:schemeClr val="folHlink"/>
              </a:gs>
              <a:gs pos="100000">
                <a:schemeClr val="folHlink">
                  <a:gamma/>
                  <a:shade val="56078"/>
                  <a:invGamma/>
                </a:schemeClr>
              </a:gs>
            </a:gsLst>
            <a:path path="shape">
              <a:fillToRect l="50000" t="50000" r="50000" b="50000"/>
            </a:path>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 name="Group 58">
            <a:extLst>
              <a:ext uri="{FF2B5EF4-FFF2-40B4-BE49-F238E27FC236}">
                <a16:creationId xmlns:a16="http://schemas.microsoft.com/office/drawing/2014/main" id="{DEF45CF5-DCBB-4990-9FA9-47CAB82B728B}"/>
              </a:ext>
            </a:extLst>
          </p:cNvPr>
          <p:cNvGrpSpPr>
            <a:grpSpLocks/>
          </p:cNvGrpSpPr>
          <p:nvPr/>
        </p:nvGrpSpPr>
        <p:grpSpPr bwMode="auto">
          <a:xfrm>
            <a:off x="304800" y="2287588"/>
            <a:ext cx="8610600" cy="1428750"/>
            <a:chOff x="192" y="1296"/>
            <a:chExt cx="5424" cy="900"/>
          </a:xfrm>
        </p:grpSpPr>
        <p:sp>
          <p:nvSpPr>
            <p:cNvPr id="139269" name="Text Box 5">
              <a:extLst>
                <a:ext uri="{FF2B5EF4-FFF2-40B4-BE49-F238E27FC236}">
                  <a16:creationId xmlns:a16="http://schemas.microsoft.com/office/drawing/2014/main" id="{33038263-3736-4390-AFC2-9DA05C738600}"/>
                </a:ext>
              </a:extLst>
            </p:cNvPr>
            <p:cNvSpPr txBox="1">
              <a:spLocks noChangeArrowheads="1"/>
            </p:cNvSpPr>
            <p:nvPr/>
          </p:nvSpPr>
          <p:spPr bwMode="auto">
            <a:xfrm>
              <a:off x="204" y="1296"/>
              <a:ext cx="5412" cy="596"/>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rgbClr val="99FF66"/>
                  </a:solidFill>
                  <a:effectLst>
                    <a:outerShdw blurRad="38100" dist="38100" dir="2700000" algn="tl">
                      <a:srgbClr val="000000"/>
                    </a:outerShdw>
                  </a:effectLst>
                </a:rPr>
                <a:t>解：方法一</a:t>
              </a:r>
              <a:r>
                <a:rPr kumimoji="0" lang="zh-CN" altLang="en-US">
                  <a:effectLst>
                    <a:outerShdw blurRad="38100" dist="38100" dir="2700000" algn="tl">
                      <a:srgbClr val="000000"/>
                    </a:outerShdw>
                  </a:effectLst>
                </a:rPr>
                <a:t>通过计算球表面极化电荷在</a:t>
              </a:r>
              <a:r>
                <a:rPr kumimoji="0" lang="en-US" altLang="zh-CN" i="1">
                  <a:effectLst>
                    <a:outerShdw blurRad="38100" dist="38100" dir="2700000" algn="tl">
                      <a:srgbClr val="000000"/>
                    </a:outerShdw>
                  </a:effectLst>
                </a:rPr>
                <a:t>z</a:t>
              </a:r>
              <a:r>
                <a:rPr kumimoji="0" lang="zh-CN" altLang="en-US">
                  <a:effectLst>
                    <a:outerShdw blurRad="38100" dist="38100" dir="2700000" algn="tl">
                      <a:srgbClr val="000000"/>
                    </a:outerShdw>
                  </a:effectLst>
                </a:rPr>
                <a:t>轴上产生的电势，再由电势与电场强</a:t>
              </a:r>
            </a:p>
          </p:txBody>
        </p:sp>
        <p:sp>
          <p:nvSpPr>
            <p:cNvPr id="139317" name="Text Box 53">
              <a:extLst>
                <a:ext uri="{FF2B5EF4-FFF2-40B4-BE49-F238E27FC236}">
                  <a16:creationId xmlns:a16="http://schemas.microsoft.com/office/drawing/2014/main" id="{71847ACB-8E2F-4C98-943B-0B748533FE2F}"/>
                </a:ext>
              </a:extLst>
            </p:cNvPr>
            <p:cNvSpPr txBox="1">
              <a:spLocks noChangeArrowheads="1"/>
            </p:cNvSpPr>
            <p:nvPr/>
          </p:nvSpPr>
          <p:spPr bwMode="auto">
            <a:xfrm>
              <a:off x="192" y="1869"/>
              <a:ext cx="2448" cy="327"/>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度的关系求出电场分布。</a:t>
              </a:r>
            </a:p>
          </p:txBody>
        </p:sp>
      </p:grpSp>
      <p:graphicFrame>
        <p:nvGraphicFramePr>
          <p:cNvPr id="139319" name="Object 55">
            <a:extLst>
              <a:ext uri="{FF2B5EF4-FFF2-40B4-BE49-F238E27FC236}">
                <a16:creationId xmlns:a16="http://schemas.microsoft.com/office/drawing/2014/main" id="{45C37BA4-B0EF-4101-BA6F-510E58DE827D}"/>
              </a:ext>
            </a:extLst>
          </p:cNvPr>
          <p:cNvGraphicFramePr>
            <a:graphicFrameLocks noChangeAspect="1"/>
          </p:cNvGraphicFramePr>
          <p:nvPr/>
        </p:nvGraphicFramePr>
        <p:xfrm>
          <a:off x="922338" y="3921125"/>
          <a:ext cx="2374900" cy="528638"/>
        </p:xfrm>
        <a:graphic>
          <a:graphicData uri="http://schemas.openxmlformats.org/presentationml/2006/ole">
            <mc:AlternateContent xmlns:mc="http://schemas.openxmlformats.org/markup-compatibility/2006">
              <mc:Choice xmlns:v="urn:schemas-microsoft-com:vml" Requires="v">
                <p:oleObj spid="_x0000_s20576" name="公式" r:id="rId39" imgW="1036438" imgH="197891" progId="Equation.3">
                  <p:embed/>
                </p:oleObj>
              </mc:Choice>
              <mc:Fallback>
                <p:oleObj name="公式" r:id="rId39" imgW="1036438" imgH="197891" progId="Equation.3">
                  <p:embed/>
                  <p:pic>
                    <p:nvPicPr>
                      <p:cNvPr id="0" name="Object 5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22338" y="3921125"/>
                        <a:ext cx="2374900" cy="52863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320" name="Object 56">
            <a:extLst>
              <a:ext uri="{FF2B5EF4-FFF2-40B4-BE49-F238E27FC236}">
                <a16:creationId xmlns:a16="http://schemas.microsoft.com/office/drawing/2014/main" id="{78CF1B2F-22F6-45EF-9515-235C0AAAA6B4}"/>
              </a:ext>
            </a:extLst>
          </p:cNvPr>
          <p:cNvGraphicFramePr>
            <a:graphicFrameLocks noChangeAspect="1"/>
          </p:cNvGraphicFramePr>
          <p:nvPr/>
        </p:nvGraphicFramePr>
        <p:xfrm>
          <a:off x="808038" y="4552950"/>
          <a:ext cx="1574800" cy="542925"/>
        </p:xfrm>
        <a:graphic>
          <a:graphicData uri="http://schemas.openxmlformats.org/presentationml/2006/ole">
            <mc:AlternateContent xmlns:mc="http://schemas.openxmlformats.org/markup-compatibility/2006">
              <mc:Choice xmlns:v="urn:schemas-microsoft-com:vml" Requires="v">
                <p:oleObj spid="_x0000_s20577" name="公式" r:id="rId41" imgW="662866" imgH="197891" progId="Equation.3">
                  <p:embed/>
                </p:oleObj>
              </mc:Choice>
              <mc:Fallback>
                <p:oleObj name="公式" r:id="rId41" imgW="662866" imgH="197891" progId="Equation.3">
                  <p:embed/>
                  <p:pic>
                    <p:nvPicPr>
                      <p:cNvPr id="0" name="Object 5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08038" y="4552950"/>
                        <a:ext cx="1574800" cy="5429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321" name="Object 57">
            <a:extLst>
              <a:ext uri="{FF2B5EF4-FFF2-40B4-BE49-F238E27FC236}">
                <a16:creationId xmlns:a16="http://schemas.microsoft.com/office/drawing/2014/main" id="{8D170174-D831-457F-94AA-B67AD06BF02E}"/>
              </a:ext>
            </a:extLst>
          </p:cNvPr>
          <p:cNvGraphicFramePr>
            <a:graphicFrameLocks noChangeAspect="1"/>
          </p:cNvGraphicFramePr>
          <p:nvPr/>
        </p:nvGraphicFramePr>
        <p:xfrm>
          <a:off x="438150" y="5686425"/>
          <a:ext cx="3617913" cy="571500"/>
        </p:xfrm>
        <a:graphic>
          <a:graphicData uri="http://schemas.openxmlformats.org/presentationml/2006/ole">
            <mc:AlternateContent xmlns:mc="http://schemas.openxmlformats.org/markup-compatibility/2006">
              <mc:Choice xmlns:v="urn:schemas-microsoft-com:vml" Requires="v">
                <p:oleObj spid="_x0000_s20578" name="公式" r:id="rId43" imgW="1561996" imgH="221200" progId="Equation.3">
                  <p:embed/>
                </p:oleObj>
              </mc:Choice>
              <mc:Fallback>
                <p:oleObj name="公式" r:id="rId43" imgW="1561996" imgH="221200" progId="Equation.3">
                  <p:embed/>
                  <p:pic>
                    <p:nvPicPr>
                      <p:cNvPr id="0" name="Object 5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8150" y="5686425"/>
                        <a:ext cx="3617913" cy="57150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327" name="Object 63">
            <a:extLst>
              <a:ext uri="{FF2B5EF4-FFF2-40B4-BE49-F238E27FC236}">
                <a16:creationId xmlns:a16="http://schemas.microsoft.com/office/drawing/2014/main" id="{19D1F17A-1C09-4B01-85B3-A687B0574B84}"/>
              </a:ext>
            </a:extLst>
          </p:cNvPr>
          <p:cNvGraphicFramePr>
            <a:graphicFrameLocks noChangeAspect="1"/>
          </p:cNvGraphicFramePr>
          <p:nvPr/>
        </p:nvGraphicFramePr>
        <p:xfrm>
          <a:off x="1331913" y="5146675"/>
          <a:ext cx="2751137" cy="542925"/>
        </p:xfrm>
        <a:graphic>
          <a:graphicData uri="http://schemas.openxmlformats.org/presentationml/2006/ole">
            <mc:AlternateContent xmlns:mc="http://schemas.openxmlformats.org/markup-compatibility/2006">
              <mc:Choice xmlns:v="urn:schemas-microsoft-com:vml" Requires="v">
                <p:oleObj spid="_x0000_s20579" name="公式" r:id="rId45" imgW="1181322" imgH="197891" progId="Equation.3">
                  <p:embed/>
                </p:oleObj>
              </mc:Choice>
              <mc:Fallback>
                <p:oleObj name="公式" r:id="rId45" imgW="1181322" imgH="197891" progId="Equation.3">
                  <p:embed/>
                  <p:pic>
                    <p:nvPicPr>
                      <p:cNvPr id="0" name="Object 6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331913" y="5146675"/>
                        <a:ext cx="2751137" cy="5429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494" name="Group 57">
            <a:extLst>
              <a:ext uri="{FF2B5EF4-FFF2-40B4-BE49-F238E27FC236}">
                <a16:creationId xmlns:a16="http://schemas.microsoft.com/office/drawing/2014/main" id="{318A179F-ACC8-4742-B0FA-1C57BB3CB5FD}"/>
              </a:ext>
            </a:extLst>
          </p:cNvPr>
          <p:cNvGrpSpPr>
            <a:grpSpLocks/>
          </p:cNvGrpSpPr>
          <p:nvPr/>
        </p:nvGrpSpPr>
        <p:grpSpPr bwMode="auto">
          <a:xfrm>
            <a:off x="0" y="57150"/>
            <a:ext cx="5715000" cy="1068388"/>
            <a:chOff x="0" y="36"/>
            <a:chExt cx="3600" cy="673"/>
          </a:xfrm>
        </p:grpSpPr>
        <p:pic>
          <p:nvPicPr>
            <p:cNvPr id="20495" name="Picture 127" descr="bar_1">
              <a:extLst>
                <a:ext uri="{FF2B5EF4-FFF2-40B4-BE49-F238E27FC236}">
                  <a16:creationId xmlns:a16="http://schemas.microsoft.com/office/drawing/2014/main" id="{219ED1FA-45AD-47B8-A5DE-E8C462A53F23}"/>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Text Box 128">
              <a:extLst>
                <a:ext uri="{FF2B5EF4-FFF2-40B4-BE49-F238E27FC236}">
                  <a16:creationId xmlns:a16="http://schemas.microsoft.com/office/drawing/2014/main" id="{372EB022-A54C-4EC8-A30C-235AB9A6A99C}"/>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blinds(horizontal)">
                                      <p:cBhvr>
                                        <p:cTn id="7" dur="500"/>
                                        <p:tgtEl>
                                          <p:spTgt spid="13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9271"/>
                                        </p:tgtEl>
                                        <p:attrNameLst>
                                          <p:attrName>style.visibility</p:attrName>
                                        </p:attrNameLst>
                                      </p:cBhvr>
                                      <p:to>
                                        <p:strVal val="visible"/>
                                      </p:to>
                                    </p:set>
                                    <p:animEffect transition="in" filter="blinds(horizontal)">
                                      <p:cBhvr>
                                        <p:cTn id="17" dur="500"/>
                                        <p:tgtEl>
                                          <p:spTgt spid="139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9270"/>
                                        </p:tgtEl>
                                        <p:attrNameLst>
                                          <p:attrName>style.visibility</p:attrName>
                                        </p:attrNameLst>
                                      </p:cBhvr>
                                      <p:to>
                                        <p:strVal val="visible"/>
                                      </p:to>
                                    </p:set>
                                    <p:animEffect transition="in" filter="blinds(horizontal)">
                                      <p:cBhvr>
                                        <p:cTn id="22" dur="500"/>
                                        <p:tgtEl>
                                          <p:spTgt spid="139270"/>
                                        </p:tgtEl>
                                      </p:cBhvr>
                                    </p:animEffect>
                                  </p:childTnLst>
                                  <p:subTnLst>
                                    <p:set>
                                      <p:cBhvr override="childStyle">
                                        <p:cTn dur="1" fill="hold" display="0" masterRel="nextClick" afterEffect="1"/>
                                        <p:tgtEl>
                                          <p:spTgt spid="139270"/>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9315"/>
                                        </p:tgtEl>
                                        <p:attrNameLst>
                                          <p:attrName>style.visibility</p:attrName>
                                        </p:attrNameLst>
                                      </p:cBhvr>
                                      <p:to>
                                        <p:strVal val="visible"/>
                                      </p:to>
                                    </p:set>
                                    <p:animEffect transition="in" filter="blinds(horizontal)">
                                      <p:cBhvr>
                                        <p:cTn id="32" dur="500"/>
                                        <p:tgtEl>
                                          <p:spTgt spid="1393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9319"/>
                                        </p:tgtEl>
                                        <p:attrNameLst>
                                          <p:attrName>style.visibility</p:attrName>
                                        </p:attrNameLst>
                                      </p:cBhvr>
                                      <p:to>
                                        <p:strVal val="visible"/>
                                      </p:to>
                                    </p:set>
                                    <p:animEffect transition="in" filter="dissolve">
                                      <p:cBhvr>
                                        <p:cTn id="37" dur="500"/>
                                        <p:tgtEl>
                                          <p:spTgt spid="1393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9320"/>
                                        </p:tgtEl>
                                        <p:attrNameLst>
                                          <p:attrName>style.visibility</p:attrName>
                                        </p:attrNameLst>
                                      </p:cBhvr>
                                      <p:to>
                                        <p:strVal val="visible"/>
                                      </p:to>
                                    </p:set>
                                    <p:animEffect transition="in" filter="dissolve">
                                      <p:cBhvr>
                                        <p:cTn id="42" dur="500"/>
                                        <p:tgtEl>
                                          <p:spTgt spid="1393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39327"/>
                                        </p:tgtEl>
                                        <p:attrNameLst>
                                          <p:attrName>style.visibility</p:attrName>
                                        </p:attrNameLst>
                                      </p:cBhvr>
                                      <p:to>
                                        <p:strVal val="visible"/>
                                      </p:to>
                                    </p:set>
                                    <p:animEffect transition="in" filter="dissolve">
                                      <p:cBhvr>
                                        <p:cTn id="47" dur="500"/>
                                        <p:tgtEl>
                                          <p:spTgt spid="1393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39321"/>
                                        </p:tgtEl>
                                        <p:attrNameLst>
                                          <p:attrName>style.visibility</p:attrName>
                                        </p:attrNameLst>
                                      </p:cBhvr>
                                      <p:to>
                                        <p:strVal val="visible"/>
                                      </p:to>
                                    </p:set>
                                    <p:animEffect transition="in" filter="dissolve">
                                      <p:cBhvr>
                                        <p:cTn id="52" dur="500"/>
                                        <p:tgtEl>
                                          <p:spTgt spid="139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utoUpdateAnimBg="0"/>
      <p:bldP spid="139271" grpId="0" animBg="1"/>
      <p:bldP spid="139315" grpId="0" animBg="1"/>
      <p:bldP spid="1392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日期占位符 1">
            <a:extLst>
              <a:ext uri="{FF2B5EF4-FFF2-40B4-BE49-F238E27FC236}">
                <a16:creationId xmlns:a16="http://schemas.microsoft.com/office/drawing/2014/main" id="{FB00DE3E-BD01-42BD-9CAA-3F5CC4F3598D}"/>
              </a:ext>
            </a:extLst>
          </p:cNvPr>
          <p:cNvSpPr>
            <a:spLocks noGrp="1"/>
          </p:cNvSpPr>
          <p:nvPr>
            <p:ph type="dt" sz="quarter" idx="10"/>
          </p:nvPr>
        </p:nvSpPr>
        <p:spPr/>
        <p:txBody>
          <a:bodyPr/>
          <a:lstStyle/>
          <a:p>
            <a:pPr>
              <a:defRPr/>
            </a:pPr>
            <a:fld id="{09ECA799-7465-46CC-AEDC-9390752D0DBE}" type="datetime8">
              <a:rPr lang="en-US"/>
              <a:pPr>
                <a:defRPr/>
              </a:pPr>
              <a:t>3/26/2020 3:29 PM</a:t>
            </a:fld>
            <a:endParaRPr lang="en-US" altLang="zh-CN"/>
          </a:p>
        </p:txBody>
      </p:sp>
      <p:sp>
        <p:nvSpPr>
          <p:cNvPr id="21507" name="灯片编号占位符 3">
            <a:extLst>
              <a:ext uri="{FF2B5EF4-FFF2-40B4-BE49-F238E27FC236}">
                <a16:creationId xmlns:a16="http://schemas.microsoft.com/office/drawing/2014/main" id="{7A196502-5AE5-421A-8C51-61B77A389D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735DDD0-FCB4-463B-979E-4AF4E4404798}" type="slidenum">
              <a:rPr lang="en-US" altLang="zh-CN" sz="1400"/>
              <a:pPr>
                <a:spcBef>
                  <a:spcPct val="0"/>
                </a:spcBef>
                <a:buFontTx/>
                <a:buNone/>
              </a:pPr>
              <a:t>19</a:t>
            </a:fld>
            <a:endParaRPr lang="en-US" altLang="zh-CN" sz="1400"/>
          </a:p>
        </p:txBody>
      </p:sp>
      <p:grpSp>
        <p:nvGrpSpPr>
          <p:cNvPr id="21508" name="Group 43">
            <a:extLst>
              <a:ext uri="{FF2B5EF4-FFF2-40B4-BE49-F238E27FC236}">
                <a16:creationId xmlns:a16="http://schemas.microsoft.com/office/drawing/2014/main" id="{11C1E7CE-238F-44D3-83BA-EC3C8CF5B42C}"/>
              </a:ext>
            </a:extLst>
          </p:cNvPr>
          <p:cNvGrpSpPr>
            <a:grpSpLocks/>
          </p:cNvGrpSpPr>
          <p:nvPr/>
        </p:nvGrpSpPr>
        <p:grpSpPr bwMode="auto">
          <a:xfrm>
            <a:off x="4067175" y="2778125"/>
            <a:ext cx="4537075" cy="3671888"/>
            <a:chOff x="2562" y="1752"/>
            <a:chExt cx="2858" cy="2313"/>
          </a:xfrm>
        </p:grpSpPr>
        <p:sp>
          <p:nvSpPr>
            <p:cNvPr id="155650" name="Rectangle 2">
              <a:extLst>
                <a:ext uri="{FF2B5EF4-FFF2-40B4-BE49-F238E27FC236}">
                  <a16:creationId xmlns:a16="http://schemas.microsoft.com/office/drawing/2014/main" id="{5B7F9EE1-5A87-4FC7-A3A3-7AF85AF74BBD}"/>
                </a:ext>
              </a:extLst>
            </p:cNvPr>
            <p:cNvSpPr>
              <a:spLocks noChangeArrowheads="1"/>
            </p:cNvSpPr>
            <p:nvPr/>
          </p:nvSpPr>
          <p:spPr bwMode="auto">
            <a:xfrm>
              <a:off x="2562" y="1752"/>
              <a:ext cx="2858" cy="2313"/>
            </a:xfrm>
            <a:prstGeom prst="rect">
              <a:avLst/>
            </a:prstGeom>
            <a:solidFill>
              <a:schemeClr val="bg2"/>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21539" name="Group 3">
              <a:extLst>
                <a:ext uri="{FF2B5EF4-FFF2-40B4-BE49-F238E27FC236}">
                  <a16:creationId xmlns:a16="http://schemas.microsoft.com/office/drawing/2014/main" id="{FC0EDFA1-4871-4792-B4C1-1154DF6F30B1}"/>
                </a:ext>
              </a:extLst>
            </p:cNvPr>
            <p:cNvGrpSpPr>
              <a:grpSpLocks/>
            </p:cNvGrpSpPr>
            <p:nvPr/>
          </p:nvGrpSpPr>
          <p:grpSpPr bwMode="auto">
            <a:xfrm>
              <a:off x="3243" y="1862"/>
              <a:ext cx="1587" cy="2158"/>
              <a:chOff x="3243" y="1862"/>
              <a:chExt cx="1587" cy="2158"/>
            </a:xfrm>
          </p:grpSpPr>
          <p:sp>
            <p:nvSpPr>
              <p:cNvPr id="155652" name="Oval 4">
                <a:extLst>
                  <a:ext uri="{FF2B5EF4-FFF2-40B4-BE49-F238E27FC236}">
                    <a16:creationId xmlns:a16="http://schemas.microsoft.com/office/drawing/2014/main" id="{1AA40AC5-C911-4344-BFAE-62F3BA480CA8}"/>
                  </a:ext>
                </a:extLst>
              </p:cNvPr>
              <p:cNvSpPr>
                <a:spLocks noChangeArrowheads="1"/>
              </p:cNvSpPr>
              <p:nvPr/>
            </p:nvSpPr>
            <p:spPr bwMode="auto">
              <a:xfrm>
                <a:off x="3243" y="2205"/>
                <a:ext cx="1587" cy="1587"/>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53" name="Oval 5">
                <a:extLst>
                  <a:ext uri="{FF2B5EF4-FFF2-40B4-BE49-F238E27FC236}">
                    <a16:creationId xmlns:a16="http://schemas.microsoft.com/office/drawing/2014/main" id="{EFCDB03E-5EDD-41D9-83CF-5A4581D0E87B}"/>
                  </a:ext>
                </a:extLst>
              </p:cNvPr>
              <p:cNvSpPr>
                <a:spLocks noChangeArrowheads="1"/>
              </p:cNvSpPr>
              <p:nvPr/>
            </p:nvSpPr>
            <p:spPr bwMode="auto">
              <a:xfrm>
                <a:off x="3243" y="2795"/>
                <a:ext cx="1587" cy="454"/>
              </a:xfrm>
              <a:prstGeom prst="ellipse">
                <a:avLst/>
              </a:prstGeom>
              <a:gradFill rotWithShape="1">
                <a:gsLst>
                  <a:gs pos="0">
                    <a:srgbClr val="FFDEBD">
                      <a:gamma/>
                      <a:shade val="56078"/>
                      <a:invGamma/>
                    </a:srgbClr>
                  </a:gs>
                  <a:gs pos="100000">
                    <a:srgbClr val="FFDEBD"/>
                  </a:gs>
                </a:gsLst>
                <a:path path="shape">
                  <a:fillToRect l="50000" t="50000" r="50000" b="50000"/>
                </a:path>
              </a:grad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54" name="Oval 6">
                <a:extLst>
                  <a:ext uri="{FF2B5EF4-FFF2-40B4-BE49-F238E27FC236}">
                    <a16:creationId xmlns:a16="http://schemas.microsoft.com/office/drawing/2014/main" id="{96C7A3E1-23B5-4EA7-9557-65860D5C4D8E}"/>
                  </a:ext>
                </a:extLst>
              </p:cNvPr>
              <p:cNvSpPr>
                <a:spLocks noChangeArrowheads="1"/>
              </p:cNvSpPr>
              <p:nvPr/>
            </p:nvSpPr>
            <p:spPr bwMode="auto">
              <a:xfrm rot="5400000">
                <a:off x="3245" y="2771"/>
                <a:ext cx="1587" cy="454"/>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55" name="Oval 7">
                <a:extLst>
                  <a:ext uri="{FF2B5EF4-FFF2-40B4-BE49-F238E27FC236}">
                    <a16:creationId xmlns:a16="http://schemas.microsoft.com/office/drawing/2014/main" id="{7D84A38F-1EAF-4BBA-BD9D-8DB10D16F4B3}"/>
                  </a:ext>
                </a:extLst>
              </p:cNvPr>
              <p:cNvSpPr>
                <a:spLocks noChangeArrowheads="1"/>
              </p:cNvSpPr>
              <p:nvPr/>
            </p:nvSpPr>
            <p:spPr bwMode="auto">
              <a:xfrm rot="5400000">
                <a:off x="3221" y="2454"/>
                <a:ext cx="1587" cy="1089"/>
              </a:xfrm>
              <a:prstGeom prst="ellipse">
                <a:avLst/>
              </a:prstGeom>
              <a:noFill/>
              <a:ln w="9525">
                <a:solidFill>
                  <a:schemeClr val="folHlink"/>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56" name="Line 8">
                <a:extLst>
                  <a:ext uri="{FF2B5EF4-FFF2-40B4-BE49-F238E27FC236}">
                    <a16:creationId xmlns:a16="http://schemas.microsoft.com/office/drawing/2014/main" id="{2A09AAD3-CAD2-4829-8227-6BE708198033}"/>
                  </a:ext>
                </a:extLst>
              </p:cNvPr>
              <p:cNvSpPr>
                <a:spLocks noChangeShapeType="1"/>
              </p:cNvSpPr>
              <p:nvPr/>
            </p:nvSpPr>
            <p:spPr bwMode="auto">
              <a:xfrm flipV="1">
                <a:off x="3548" y="2638"/>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57" name="Line 9">
                <a:extLst>
                  <a:ext uri="{FF2B5EF4-FFF2-40B4-BE49-F238E27FC236}">
                    <a16:creationId xmlns:a16="http://schemas.microsoft.com/office/drawing/2014/main" id="{E91F7F7D-1529-4E1B-82C4-202E14DD5D38}"/>
                  </a:ext>
                </a:extLst>
              </p:cNvPr>
              <p:cNvSpPr>
                <a:spLocks noChangeShapeType="1"/>
              </p:cNvSpPr>
              <p:nvPr/>
            </p:nvSpPr>
            <p:spPr bwMode="auto">
              <a:xfrm flipV="1">
                <a:off x="3742" y="2387"/>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58" name="Line 10">
                <a:extLst>
                  <a:ext uri="{FF2B5EF4-FFF2-40B4-BE49-F238E27FC236}">
                    <a16:creationId xmlns:a16="http://schemas.microsoft.com/office/drawing/2014/main" id="{60733A54-95BC-4487-A78D-B93DBF57F7B2}"/>
                  </a:ext>
                </a:extLst>
              </p:cNvPr>
              <p:cNvSpPr>
                <a:spLocks noChangeShapeType="1"/>
              </p:cNvSpPr>
              <p:nvPr/>
            </p:nvSpPr>
            <p:spPr bwMode="auto">
              <a:xfrm flipV="1">
                <a:off x="3334" y="2716"/>
                <a:ext cx="0" cy="272"/>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59" name="Line 11">
                <a:extLst>
                  <a:ext uri="{FF2B5EF4-FFF2-40B4-BE49-F238E27FC236}">
                    <a16:creationId xmlns:a16="http://schemas.microsoft.com/office/drawing/2014/main" id="{75248E00-8342-486F-932C-DF25FDA0CF45}"/>
                  </a:ext>
                </a:extLst>
              </p:cNvPr>
              <p:cNvSpPr>
                <a:spLocks noChangeShapeType="1"/>
              </p:cNvSpPr>
              <p:nvPr/>
            </p:nvSpPr>
            <p:spPr bwMode="auto">
              <a:xfrm flipV="1">
                <a:off x="3815" y="2547"/>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0" name="Line 12">
                <a:extLst>
                  <a:ext uri="{FF2B5EF4-FFF2-40B4-BE49-F238E27FC236}">
                    <a16:creationId xmlns:a16="http://schemas.microsoft.com/office/drawing/2014/main" id="{5C096D9E-C390-4834-9E7F-49731A2B401F}"/>
                  </a:ext>
                </a:extLst>
              </p:cNvPr>
              <p:cNvSpPr>
                <a:spLocks noChangeShapeType="1"/>
              </p:cNvSpPr>
              <p:nvPr/>
            </p:nvSpPr>
            <p:spPr bwMode="auto">
              <a:xfrm flipV="1">
                <a:off x="3951" y="2296"/>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1" name="Line 13">
                <a:extLst>
                  <a:ext uri="{FF2B5EF4-FFF2-40B4-BE49-F238E27FC236}">
                    <a16:creationId xmlns:a16="http://schemas.microsoft.com/office/drawing/2014/main" id="{50676B4B-6C75-42F4-B562-80986E312188}"/>
                  </a:ext>
                </a:extLst>
              </p:cNvPr>
              <p:cNvSpPr>
                <a:spLocks noChangeShapeType="1"/>
              </p:cNvSpPr>
              <p:nvPr/>
            </p:nvSpPr>
            <p:spPr bwMode="auto">
              <a:xfrm flipV="1">
                <a:off x="4171" y="2562"/>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2" name="Line 14">
                <a:extLst>
                  <a:ext uri="{FF2B5EF4-FFF2-40B4-BE49-F238E27FC236}">
                    <a16:creationId xmlns:a16="http://schemas.microsoft.com/office/drawing/2014/main" id="{45E0B6D3-5137-4E93-AB51-F2908CB6B80F}"/>
                  </a:ext>
                </a:extLst>
              </p:cNvPr>
              <p:cNvSpPr>
                <a:spLocks noChangeShapeType="1"/>
              </p:cNvSpPr>
              <p:nvPr/>
            </p:nvSpPr>
            <p:spPr bwMode="auto">
              <a:xfrm flipV="1">
                <a:off x="4307" y="2335"/>
                <a:ext cx="0" cy="590"/>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3" name="Line 15">
                <a:extLst>
                  <a:ext uri="{FF2B5EF4-FFF2-40B4-BE49-F238E27FC236}">
                    <a16:creationId xmlns:a16="http://schemas.microsoft.com/office/drawing/2014/main" id="{BA7ED976-792D-4C39-A526-90389E02B77E}"/>
                  </a:ext>
                </a:extLst>
              </p:cNvPr>
              <p:cNvSpPr>
                <a:spLocks noChangeShapeType="1"/>
              </p:cNvSpPr>
              <p:nvPr/>
            </p:nvSpPr>
            <p:spPr bwMode="auto">
              <a:xfrm flipV="1">
                <a:off x="4377" y="2638"/>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4" name="Line 16">
                <a:extLst>
                  <a:ext uri="{FF2B5EF4-FFF2-40B4-BE49-F238E27FC236}">
                    <a16:creationId xmlns:a16="http://schemas.microsoft.com/office/drawing/2014/main" id="{1CB19557-01B6-4B4A-A711-0559D76980C4}"/>
                  </a:ext>
                </a:extLst>
              </p:cNvPr>
              <p:cNvSpPr>
                <a:spLocks noChangeShapeType="1"/>
              </p:cNvSpPr>
              <p:nvPr/>
            </p:nvSpPr>
            <p:spPr bwMode="auto">
              <a:xfrm flipV="1">
                <a:off x="4571" y="2387"/>
                <a:ext cx="0" cy="499"/>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5" name="Line 17">
                <a:extLst>
                  <a:ext uri="{FF2B5EF4-FFF2-40B4-BE49-F238E27FC236}">
                    <a16:creationId xmlns:a16="http://schemas.microsoft.com/office/drawing/2014/main" id="{185E4A2F-AF3F-4595-9D2E-F0ED0AF94762}"/>
                  </a:ext>
                </a:extLst>
              </p:cNvPr>
              <p:cNvSpPr>
                <a:spLocks noChangeShapeType="1"/>
              </p:cNvSpPr>
              <p:nvPr/>
            </p:nvSpPr>
            <p:spPr bwMode="auto">
              <a:xfrm flipV="1">
                <a:off x="4740" y="2750"/>
                <a:ext cx="0" cy="272"/>
              </a:xfrm>
              <a:prstGeom prst="line">
                <a:avLst/>
              </a:prstGeom>
              <a:noFill/>
              <a:ln w="9525">
                <a:solidFill>
                  <a:srgbClr val="FF7C80"/>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6" name="Freeform 18">
                <a:extLst>
                  <a:ext uri="{FF2B5EF4-FFF2-40B4-BE49-F238E27FC236}">
                    <a16:creationId xmlns:a16="http://schemas.microsoft.com/office/drawing/2014/main" id="{60A158AB-0FFD-4CD8-AA9D-33051553AE11}"/>
                  </a:ext>
                </a:extLst>
              </p:cNvPr>
              <p:cNvSpPr>
                <a:spLocks/>
              </p:cNvSpPr>
              <p:nvPr/>
            </p:nvSpPr>
            <p:spPr bwMode="auto">
              <a:xfrm>
                <a:off x="3243" y="3022"/>
                <a:ext cx="1587" cy="774"/>
              </a:xfrm>
              <a:custGeom>
                <a:avLst/>
                <a:gdLst/>
                <a:ahLst/>
                <a:cxnLst>
                  <a:cxn ang="0">
                    <a:pos x="0" y="0"/>
                  </a:cxn>
                  <a:cxn ang="0">
                    <a:pos x="1" y="58"/>
                  </a:cxn>
                  <a:cxn ang="0">
                    <a:pos x="15" y="142"/>
                  </a:cxn>
                  <a:cxn ang="0">
                    <a:pos x="39" y="226"/>
                  </a:cxn>
                  <a:cxn ang="0">
                    <a:pos x="75" y="314"/>
                  </a:cxn>
                  <a:cxn ang="0">
                    <a:pos x="111" y="384"/>
                  </a:cxn>
                  <a:cxn ang="0">
                    <a:pos x="173" y="474"/>
                  </a:cxn>
                  <a:cxn ang="0">
                    <a:pos x="241" y="546"/>
                  </a:cxn>
                  <a:cxn ang="0">
                    <a:pos x="321" y="614"/>
                  </a:cxn>
                  <a:cxn ang="0">
                    <a:pos x="409" y="674"/>
                  </a:cxn>
                  <a:cxn ang="0">
                    <a:pos x="529" y="726"/>
                  </a:cxn>
                  <a:cxn ang="0">
                    <a:pos x="681" y="766"/>
                  </a:cxn>
                  <a:cxn ang="0">
                    <a:pos x="789" y="774"/>
                  </a:cxn>
                  <a:cxn ang="0">
                    <a:pos x="933" y="758"/>
                  </a:cxn>
                  <a:cxn ang="0">
                    <a:pos x="1065" y="726"/>
                  </a:cxn>
                  <a:cxn ang="0">
                    <a:pos x="1209" y="650"/>
                  </a:cxn>
                  <a:cxn ang="0">
                    <a:pos x="1281" y="602"/>
                  </a:cxn>
                  <a:cxn ang="0">
                    <a:pos x="1381" y="514"/>
                  </a:cxn>
                  <a:cxn ang="0">
                    <a:pos x="1437" y="434"/>
                  </a:cxn>
                  <a:cxn ang="0">
                    <a:pos x="1497" y="350"/>
                  </a:cxn>
                  <a:cxn ang="0">
                    <a:pos x="1529" y="270"/>
                  </a:cxn>
                  <a:cxn ang="0">
                    <a:pos x="1569" y="142"/>
                  </a:cxn>
                  <a:cxn ang="0">
                    <a:pos x="1587" y="0"/>
                  </a:cxn>
                  <a:cxn ang="0">
                    <a:pos x="1569" y="50"/>
                  </a:cxn>
                  <a:cxn ang="0">
                    <a:pos x="1517" y="90"/>
                  </a:cxn>
                  <a:cxn ang="0">
                    <a:pos x="1449" y="126"/>
                  </a:cxn>
                  <a:cxn ang="0">
                    <a:pos x="1341" y="162"/>
                  </a:cxn>
                  <a:cxn ang="0">
                    <a:pos x="1229" y="190"/>
                  </a:cxn>
                  <a:cxn ang="0">
                    <a:pos x="1091" y="210"/>
                  </a:cxn>
                  <a:cxn ang="0">
                    <a:pos x="907" y="227"/>
                  </a:cxn>
                  <a:cxn ang="0">
                    <a:pos x="715" y="226"/>
                  </a:cxn>
                  <a:cxn ang="0">
                    <a:pos x="549" y="218"/>
                  </a:cxn>
                  <a:cxn ang="0">
                    <a:pos x="317" y="181"/>
                  </a:cxn>
                  <a:cxn ang="0">
                    <a:pos x="185" y="146"/>
                  </a:cxn>
                  <a:cxn ang="0">
                    <a:pos x="103" y="116"/>
                  </a:cxn>
                  <a:cxn ang="0">
                    <a:pos x="49" y="82"/>
                  </a:cxn>
                  <a:cxn ang="0">
                    <a:pos x="13" y="42"/>
                  </a:cxn>
                  <a:cxn ang="0">
                    <a:pos x="0" y="0"/>
                  </a:cxn>
                </a:cxnLst>
                <a:rect l="0" t="0" r="r" b="b"/>
                <a:pathLst>
                  <a:path w="1587" h="774">
                    <a:moveTo>
                      <a:pt x="0" y="0"/>
                    </a:moveTo>
                    <a:lnTo>
                      <a:pt x="1" y="58"/>
                    </a:lnTo>
                    <a:lnTo>
                      <a:pt x="15" y="142"/>
                    </a:lnTo>
                    <a:lnTo>
                      <a:pt x="39" y="226"/>
                    </a:lnTo>
                    <a:lnTo>
                      <a:pt x="75" y="314"/>
                    </a:lnTo>
                    <a:lnTo>
                      <a:pt x="111" y="384"/>
                    </a:lnTo>
                    <a:lnTo>
                      <a:pt x="173" y="474"/>
                    </a:lnTo>
                    <a:lnTo>
                      <a:pt x="241" y="546"/>
                    </a:lnTo>
                    <a:lnTo>
                      <a:pt x="321" y="614"/>
                    </a:lnTo>
                    <a:lnTo>
                      <a:pt x="409" y="674"/>
                    </a:lnTo>
                    <a:lnTo>
                      <a:pt x="529" y="726"/>
                    </a:lnTo>
                    <a:lnTo>
                      <a:pt x="681" y="766"/>
                    </a:lnTo>
                    <a:lnTo>
                      <a:pt x="789" y="774"/>
                    </a:lnTo>
                    <a:lnTo>
                      <a:pt x="933" y="758"/>
                    </a:lnTo>
                    <a:lnTo>
                      <a:pt x="1065" y="726"/>
                    </a:lnTo>
                    <a:lnTo>
                      <a:pt x="1209" y="650"/>
                    </a:lnTo>
                    <a:lnTo>
                      <a:pt x="1281" y="602"/>
                    </a:lnTo>
                    <a:lnTo>
                      <a:pt x="1381" y="514"/>
                    </a:lnTo>
                    <a:lnTo>
                      <a:pt x="1437" y="434"/>
                    </a:lnTo>
                    <a:lnTo>
                      <a:pt x="1497" y="350"/>
                    </a:lnTo>
                    <a:lnTo>
                      <a:pt x="1529" y="270"/>
                    </a:lnTo>
                    <a:lnTo>
                      <a:pt x="1569" y="142"/>
                    </a:lnTo>
                    <a:lnTo>
                      <a:pt x="1587" y="0"/>
                    </a:lnTo>
                    <a:lnTo>
                      <a:pt x="1569" y="50"/>
                    </a:lnTo>
                    <a:lnTo>
                      <a:pt x="1517" y="90"/>
                    </a:lnTo>
                    <a:lnTo>
                      <a:pt x="1449" y="126"/>
                    </a:lnTo>
                    <a:lnTo>
                      <a:pt x="1341" y="162"/>
                    </a:lnTo>
                    <a:lnTo>
                      <a:pt x="1229" y="190"/>
                    </a:lnTo>
                    <a:lnTo>
                      <a:pt x="1091" y="210"/>
                    </a:lnTo>
                    <a:lnTo>
                      <a:pt x="907" y="227"/>
                    </a:lnTo>
                    <a:lnTo>
                      <a:pt x="715" y="226"/>
                    </a:lnTo>
                    <a:lnTo>
                      <a:pt x="549" y="218"/>
                    </a:lnTo>
                    <a:lnTo>
                      <a:pt x="317" y="181"/>
                    </a:lnTo>
                    <a:lnTo>
                      <a:pt x="185" y="146"/>
                    </a:lnTo>
                    <a:lnTo>
                      <a:pt x="103" y="116"/>
                    </a:lnTo>
                    <a:lnTo>
                      <a:pt x="49" y="82"/>
                    </a:lnTo>
                    <a:lnTo>
                      <a:pt x="13" y="42"/>
                    </a:lnTo>
                    <a:lnTo>
                      <a:pt x="0" y="0"/>
                    </a:lnTo>
                    <a:close/>
                  </a:path>
                </a:pathLst>
              </a:custGeom>
              <a:gradFill rotWithShape="1">
                <a:gsLst>
                  <a:gs pos="0">
                    <a:schemeClr val="folHlink"/>
                  </a:gs>
                  <a:gs pos="100000">
                    <a:schemeClr val="folHlink">
                      <a:gamma/>
                      <a:shade val="46275"/>
                      <a:invGamma/>
                    </a:schemeClr>
                  </a:gs>
                </a:gsLst>
                <a:lin ang="0" scaled="1"/>
              </a:gradFill>
              <a:ln w="9525" cap="flat" cmpd="sng">
                <a:solidFill>
                  <a:schemeClr val="tx1"/>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7" name="Line 19">
                <a:extLst>
                  <a:ext uri="{FF2B5EF4-FFF2-40B4-BE49-F238E27FC236}">
                    <a16:creationId xmlns:a16="http://schemas.microsoft.com/office/drawing/2014/main" id="{930B4239-10BD-4485-BA24-28D6088DEC47}"/>
                  </a:ext>
                </a:extLst>
              </p:cNvPr>
              <p:cNvSpPr>
                <a:spLocks noChangeShapeType="1"/>
              </p:cNvSpPr>
              <p:nvPr/>
            </p:nvSpPr>
            <p:spPr bwMode="auto">
              <a:xfrm flipV="1">
                <a:off x="4059" y="1888"/>
                <a:ext cx="0" cy="1134"/>
              </a:xfrm>
              <a:prstGeom prst="line">
                <a:avLst/>
              </a:prstGeom>
              <a:noFill/>
              <a:ln w="9525">
                <a:solidFill>
                  <a:srgbClr val="FFFF99"/>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8" name="Line 20">
                <a:extLst>
                  <a:ext uri="{FF2B5EF4-FFF2-40B4-BE49-F238E27FC236}">
                    <a16:creationId xmlns:a16="http://schemas.microsoft.com/office/drawing/2014/main" id="{8B62860A-FA32-4748-A5C2-FB598155B14B}"/>
                  </a:ext>
                </a:extLst>
              </p:cNvPr>
              <p:cNvSpPr>
                <a:spLocks noChangeShapeType="1"/>
              </p:cNvSpPr>
              <p:nvPr/>
            </p:nvSpPr>
            <p:spPr bwMode="auto">
              <a:xfrm flipV="1">
                <a:off x="4059" y="2115"/>
                <a:ext cx="635" cy="907"/>
              </a:xfrm>
              <a:prstGeom prst="line">
                <a:avLst/>
              </a:prstGeom>
              <a:noFill/>
              <a:ln w="9525">
                <a:solidFill>
                  <a:srgbClr val="FFFF99"/>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69" name="Line 21">
                <a:extLst>
                  <a:ext uri="{FF2B5EF4-FFF2-40B4-BE49-F238E27FC236}">
                    <a16:creationId xmlns:a16="http://schemas.microsoft.com/office/drawing/2014/main" id="{1AD9F1DA-9AEE-42ED-B897-7EB99D981074}"/>
                  </a:ext>
                </a:extLst>
              </p:cNvPr>
              <p:cNvSpPr>
                <a:spLocks noChangeShapeType="1"/>
              </p:cNvSpPr>
              <p:nvPr/>
            </p:nvSpPr>
            <p:spPr bwMode="auto">
              <a:xfrm>
                <a:off x="4059" y="3793"/>
                <a:ext cx="0" cy="227"/>
              </a:xfrm>
              <a:prstGeom prst="line">
                <a:avLst/>
              </a:prstGeom>
              <a:noFill/>
              <a:ln w="9525">
                <a:solidFill>
                  <a:srgbClr val="FFFF99"/>
                </a:solidFill>
                <a:round/>
                <a:headEn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1559" name="Object 22">
                <a:extLst>
                  <a:ext uri="{FF2B5EF4-FFF2-40B4-BE49-F238E27FC236}">
                    <a16:creationId xmlns:a16="http://schemas.microsoft.com/office/drawing/2014/main" id="{219102FF-2794-4B6C-AF55-BB82B1E1D17E}"/>
                  </a:ext>
                </a:extLst>
              </p:cNvPr>
              <p:cNvGraphicFramePr>
                <a:graphicFrameLocks noChangeAspect="1"/>
              </p:cNvGraphicFramePr>
              <p:nvPr/>
            </p:nvGraphicFramePr>
            <p:xfrm>
              <a:off x="3875" y="1888"/>
              <a:ext cx="184" cy="225"/>
            </p:xfrm>
            <a:graphic>
              <a:graphicData uri="http://schemas.openxmlformats.org/presentationml/2006/ole">
                <mc:AlternateContent xmlns:mc="http://schemas.openxmlformats.org/markup-compatibility/2006">
                  <mc:Choice xmlns:v="urn:schemas-microsoft-com:vml" Requires="v">
                    <p:oleObj spid="_x0000_s21612" name="公式" r:id="rId3" imgW="76230" imgH="106557" progId="Equation.3">
                      <p:embed/>
                    </p:oleObj>
                  </mc:Choice>
                  <mc:Fallback>
                    <p:oleObj name="公式" r:id="rId3" imgW="76230" imgH="106557"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5" y="1888"/>
                            <a:ext cx="18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0" name="Object 23">
                <a:extLst>
                  <a:ext uri="{FF2B5EF4-FFF2-40B4-BE49-F238E27FC236}">
                    <a16:creationId xmlns:a16="http://schemas.microsoft.com/office/drawing/2014/main" id="{4445A00C-589A-428B-8DB2-4B86B5C75E3A}"/>
                  </a:ext>
                </a:extLst>
              </p:cNvPr>
              <p:cNvGraphicFramePr>
                <a:graphicFrameLocks noChangeAspect="1"/>
              </p:cNvGraphicFramePr>
              <p:nvPr/>
            </p:nvGraphicFramePr>
            <p:xfrm>
              <a:off x="4381" y="1862"/>
              <a:ext cx="266" cy="368"/>
            </p:xfrm>
            <a:graphic>
              <a:graphicData uri="http://schemas.openxmlformats.org/presentationml/2006/ole">
                <mc:AlternateContent xmlns:mc="http://schemas.openxmlformats.org/markup-compatibility/2006">
                  <mc:Choice xmlns:v="urn:schemas-microsoft-com:vml" Requires="v">
                    <p:oleObj spid="_x0000_s21613" name="公式" r:id="rId5" imgW="122157" imgH="190280" progId="Equation.3">
                      <p:embed/>
                    </p:oleObj>
                  </mc:Choice>
                  <mc:Fallback>
                    <p:oleObj name="公式" r:id="rId5" imgW="122157" imgH="19028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 y="1862"/>
                            <a:ext cx="26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1" name="Object 24">
                <a:extLst>
                  <a:ext uri="{FF2B5EF4-FFF2-40B4-BE49-F238E27FC236}">
                    <a16:creationId xmlns:a16="http://schemas.microsoft.com/office/drawing/2014/main" id="{E5F294AF-1B2C-48D9-A83E-10E2BB5064C4}"/>
                  </a:ext>
                </a:extLst>
              </p:cNvPr>
              <p:cNvGraphicFramePr>
                <a:graphicFrameLocks noChangeAspect="1"/>
              </p:cNvGraphicFramePr>
              <p:nvPr/>
            </p:nvGraphicFramePr>
            <p:xfrm>
              <a:off x="4059" y="2523"/>
              <a:ext cx="139" cy="195"/>
            </p:xfrm>
            <a:graphic>
              <a:graphicData uri="http://schemas.openxmlformats.org/presentationml/2006/ole">
                <mc:AlternateContent xmlns:mc="http://schemas.openxmlformats.org/markup-compatibility/2006">
                  <mc:Choice xmlns:v="urn:schemas-microsoft-com:vml" Requires="v">
                    <p:oleObj spid="_x0000_s21614" name="公式" r:id="rId7" imgW="83805" imgH="144613" progId="Equation.3">
                      <p:embed/>
                    </p:oleObj>
                  </mc:Choice>
                  <mc:Fallback>
                    <p:oleObj name="公式" r:id="rId7" imgW="83805" imgH="144613"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9" y="2523"/>
                            <a:ext cx="13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73" name="Freeform 25">
                <a:extLst>
                  <a:ext uri="{FF2B5EF4-FFF2-40B4-BE49-F238E27FC236}">
                    <a16:creationId xmlns:a16="http://schemas.microsoft.com/office/drawing/2014/main" id="{F756B584-0485-4CF8-ACB0-7BD4C43C164B}"/>
                  </a:ext>
                </a:extLst>
              </p:cNvPr>
              <p:cNvSpPr>
                <a:spLocks/>
              </p:cNvSpPr>
              <p:nvPr/>
            </p:nvSpPr>
            <p:spPr bwMode="auto">
              <a:xfrm>
                <a:off x="4059" y="2741"/>
                <a:ext cx="136" cy="54"/>
              </a:xfrm>
              <a:custGeom>
                <a:avLst/>
                <a:gdLst/>
                <a:ahLst/>
                <a:cxnLst>
                  <a:cxn ang="0">
                    <a:pos x="0" y="9"/>
                  </a:cxn>
                  <a:cxn ang="0">
                    <a:pos x="81" y="7"/>
                  </a:cxn>
                  <a:cxn ang="0">
                    <a:pos x="136" y="54"/>
                  </a:cxn>
                </a:cxnLst>
                <a:rect l="0" t="0" r="r" b="b"/>
                <a:pathLst>
                  <a:path w="136" h="54">
                    <a:moveTo>
                      <a:pt x="0" y="9"/>
                    </a:moveTo>
                    <a:cubicBezTo>
                      <a:pt x="13" y="9"/>
                      <a:pt x="58" y="0"/>
                      <a:pt x="81" y="7"/>
                    </a:cubicBezTo>
                    <a:cubicBezTo>
                      <a:pt x="104" y="14"/>
                      <a:pt x="125" y="44"/>
                      <a:pt x="136" y="54"/>
                    </a:cubicBezTo>
                  </a:path>
                </a:pathLst>
              </a:custGeom>
              <a:noFill/>
              <a:ln w="9525" cap="flat" cmpd="sng">
                <a:solidFill>
                  <a:srgbClr val="FFFF99"/>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1563" name="Object 26">
                <a:extLst>
                  <a:ext uri="{FF2B5EF4-FFF2-40B4-BE49-F238E27FC236}">
                    <a16:creationId xmlns:a16="http://schemas.microsoft.com/office/drawing/2014/main" id="{CFD974DA-2EE8-4EC7-8BC4-BCB235BC6CF9}"/>
                  </a:ext>
                </a:extLst>
              </p:cNvPr>
              <p:cNvGraphicFramePr>
                <a:graphicFrameLocks noChangeAspect="1"/>
              </p:cNvGraphicFramePr>
              <p:nvPr/>
            </p:nvGraphicFramePr>
            <p:xfrm>
              <a:off x="3566" y="2744"/>
              <a:ext cx="265" cy="328"/>
            </p:xfrm>
            <a:graphic>
              <a:graphicData uri="http://schemas.openxmlformats.org/presentationml/2006/ole">
                <mc:AlternateContent xmlns:mc="http://schemas.openxmlformats.org/markup-compatibility/2006">
                  <mc:Choice xmlns:v="urn:schemas-microsoft-com:vml" Requires="v">
                    <p:oleObj spid="_x0000_s21615" name="公式" r:id="rId9" imgW="122157" imgH="167446" progId="Equation.3">
                      <p:embed/>
                    </p:oleObj>
                  </mc:Choice>
                  <mc:Fallback>
                    <p:oleObj name="公式" r:id="rId9" imgW="122157" imgH="167446"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6" y="2744"/>
                            <a:ext cx="265" cy="32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64" name="Object 27">
                <a:extLst>
                  <a:ext uri="{FF2B5EF4-FFF2-40B4-BE49-F238E27FC236}">
                    <a16:creationId xmlns:a16="http://schemas.microsoft.com/office/drawing/2014/main" id="{218BDC6D-FB4B-47CA-BBB6-38EF18A72733}"/>
                  </a:ext>
                </a:extLst>
              </p:cNvPr>
              <p:cNvGraphicFramePr>
                <a:graphicFrameLocks noChangeAspect="1"/>
              </p:cNvGraphicFramePr>
              <p:nvPr/>
            </p:nvGraphicFramePr>
            <p:xfrm>
              <a:off x="3987" y="2087"/>
              <a:ext cx="136" cy="136"/>
            </p:xfrm>
            <a:graphic>
              <a:graphicData uri="http://schemas.openxmlformats.org/presentationml/2006/ole">
                <mc:AlternateContent xmlns:mc="http://schemas.openxmlformats.org/markup-compatibility/2006">
                  <mc:Choice xmlns:v="urn:schemas-microsoft-com:vml" Requires="v">
                    <p:oleObj spid="_x0000_s21616" name="公式" r:id="rId11" imgW="106532" imgH="106557" progId="Equation.3">
                      <p:embed/>
                    </p:oleObj>
                  </mc:Choice>
                  <mc:Fallback>
                    <p:oleObj name="公式" r:id="rId11" imgW="106532" imgH="106557"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7" y="2087"/>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5" name="Object 28">
                <a:extLst>
                  <a:ext uri="{FF2B5EF4-FFF2-40B4-BE49-F238E27FC236}">
                    <a16:creationId xmlns:a16="http://schemas.microsoft.com/office/drawing/2014/main" id="{B0005300-6F77-4C17-B074-51B6DE973236}"/>
                  </a:ext>
                </a:extLst>
              </p:cNvPr>
              <p:cNvGraphicFramePr>
                <a:graphicFrameLocks noChangeAspect="1"/>
              </p:cNvGraphicFramePr>
              <p:nvPr/>
            </p:nvGraphicFramePr>
            <p:xfrm>
              <a:off x="4241" y="2151"/>
              <a:ext cx="136" cy="136"/>
            </p:xfrm>
            <a:graphic>
              <a:graphicData uri="http://schemas.openxmlformats.org/presentationml/2006/ole">
                <mc:AlternateContent xmlns:mc="http://schemas.openxmlformats.org/markup-compatibility/2006">
                  <mc:Choice xmlns:v="urn:schemas-microsoft-com:vml" Requires="v">
                    <p:oleObj spid="_x0000_s21617" name="公式" r:id="rId13" imgW="106532" imgH="106557" progId="Equation.3">
                      <p:embed/>
                    </p:oleObj>
                  </mc:Choice>
                  <mc:Fallback>
                    <p:oleObj name="公式" r:id="rId13" imgW="106532" imgH="106557"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1" y="2151"/>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6" name="Object 29">
                <a:extLst>
                  <a:ext uri="{FF2B5EF4-FFF2-40B4-BE49-F238E27FC236}">
                    <a16:creationId xmlns:a16="http://schemas.microsoft.com/office/drawing/2014/main" id="{FD4AEBD8-9C4C-4D6B-A385-7675C9549C89}"/>
                  </a:ext>
                </a:extLst>
              </p:cNvPr>
              <p:cNvGraphicFramePr>
                <a:graphicFrameLocks noChangeAspect="1"/>
              </p:cNvGraphicFramePr>
              <p:nvPr/>
            </p:nvGraphicFramePr>
            <p:xfrm>
              <a:off x="3685" y="2148"/>
              <a:ext cx="136" cy="136"/>
            </p:xfrm>
            <a:graphic>
              <a:graphicData uri="http://schemas.openxmlformats.org/presentationml/2006/ole">
                <mc:AlternateContent xmlns:mc="http://schemas.openxmlformats.org/markup-compatibility/2006">
                  <mc:Choice xmlns:v="urn:schemas-microsoft-com:vml" Requires="v">
                    <p:oleObj spid="_x0000_s21618" name="公式" r:id="rId15" imgW="106532" imgH="106557" progId="Equation.3">
                      <p:embed/>
                    </p:oleObj>
                  </mc:Choice>
                  <mc:Fallback>
                    <p:oleObj name="公式" r:id="rId15" imgW="106532" imgH="106557"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5" y="2148"/>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7" name="Object 30">
                <a:extLst>
                  <a:ext uri="{FF2B5EF4-FFF2-40B4-BE49-F238E27FC236}">
                    <a16:creationId xmlns:a16="http://schemas.microsoft.com/office/drawing/2014/main" id="{C29EC940-BD92-4139-9DAE-DBEB14101A02}"/>
                  </a:ext>
                </a:extLst>
              </p:cNvPr>
              <p:cNvGraphicFramePr>
                <a:graphicFrameLocks noChangeAspect="1"/>
              </p:cNvGraphicFramePr>
              <p:nvPr/>
            </p:nvGraphicFramePr>
            <p:xfrm>
              <a:off x="4468" y="2251"/>
              <a:ext cx="136" cy="136"/>
            </p:xfrm>
            <a:graphic>
              <a:graphicData uri="http://schemas.openxmlformats.org/presentationml/2006/ole">
                <mc:AlternateContent xmlns:mc="http://schemas.openxmlformats.org/markup-compatibility/2006">
                  <mc:Choice xmlns:v="urn:schemas-microsoft-com:vml" Requires="v">
                    <p:oleObj spid="_x0000_s21619" name="公式" r:id="rId17" imgW="106532" imgH="106557" progId="Equation.3">
                      <p:embed/>
                    </p:oleObj>
                  </mc:Choice>
                  <mc:Fallback>
                    <p:oleObj name="公式" r:id="rId17" imgW="106532" imgH="106557"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8" y="2251"/>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8" name="Object 31">
                <a:extLst>
                  <a:ext uri="{FF2B5EF4-FFF2-40B4-BE49-F238E27FC236}">
                    <a16:creationId xmlns:a16="http://schemas.microsoft.com/office/drawing/2014/main" id="{9ADE56D8-2920-4E46-B7B8-9D31079D874A}"/>
                  </a:ext>
                </a:extLst>
              </p:cNvPr>
              <p:cNvGraphicFramePr>
                <a:graphicFrameLocks noChangeAspect="1"/>
              </p:cNvGraphicFramePr>
              <p:nvPr/>
            </p:nvGraphicFramePr>
            <p:xfrm>
              <a:off x="3470" y="2260"/>
              <a:ext cx="136" cy="136"/>
            </p:xfrm>
            <a:graphic>
              <a:graphicData uri="http://schemas.openxmlformats.org/presentationml/2006/ole">
                <mc:AlternateContent xmlns:mc="http://schemas.openxmlformats.org/markup-compatibility/2006">
                  <mc:Choice xmlns:v="urn:schemas-microsoft-com:vml" Requires="v">
                    <p:oleObj spid="_x0000_s21620" name="公式" r:id="rId19" imgW="106532" imgH="106557" progId="Equation.3">
                      <p:embed/>
                    </p:oleObj>
                  </mc:Choice>
                  <mc:Fallback>
                    <p:oleObj name="公式" r:id="rId19" imgW="106532" imgH="106557"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0" y="2260"/>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69" name="Object 32">
                <a:extLst>
                  <a:ext uri="{FF2B5EF4-FFF2-40B4-BE49-F238E27FC236}">
                    <a16:creationId xmlns:a16="http://schemas.microsoft.com/office/drawing/2014/main" id="{EA0F4688-37E8-4D4E-9A7A-0E01001F3C6E}"/>
                  </a:ext>
                </a:extLst>
              </p:cNvPr>
              <p:cNvGraphicFramePr>
                <a:graphicFrameLocks noChangeAspect="1"/>
              </p:cNvGraphicFramePr>
              <p:nvPr/>
            </p:nvGraphicFramePr>
            <p:xfrm>
              <a:off x="4694" y="2523"/>
              <a:ext cx="136" cy="136"/>
            </p:xfrm>
            <a:graphic>
              <a:graphicData uri="http://schemas.openxmlformats.org/presentationml/2006/ole">
                <mc:AlternateContent xmlns:mc="http://schemas.openxmlformats.org/markup-compatibility/2006">
                  <mc:Choice xmlns:v="urn:schemas-microsoft-com:vml" Requires="v">
                    <p:oleObj spid="_x0000_s21621" name="公式" r:id="rId21" imgW="106532" imgH="106557" progId="Equation.3">
                      <p:embed/>
                    </p:oleObj>
                  </mc:Choice>
                  <mc:Fallback>
                    <p:oleObj name="公式" r:id="rId21" imgW="106532" imgH="106557"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94" y="2523"/>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0" name="Object 33">
                <a:extLst>
                  <a:ext uri="{FF2B5EF4-FFF2-40B4-BE49-F238E27FC236}">
                    <a16:creationId xmlns:a16="http://schemas.microsoft.com/office/drawing/2014/main" id="{243DAC02-4AF0-4539-934A-9D68A2C3A08A}"/>
                  </a:ext>
                </a:extLst>
              </p:cNvPr>
              <p:cNvGraphicFramePr>
                <a:graphicFrameLocks noChangeAspect="1"/>
              </p:cNvGraphicFramePr>
              <p:nvPr/>
            </p:nvGraphicFramePr>
            <p:xfrm>
              <a:off x="3243" y="2523"/>
              <a:ext cx="136" cy="136"/>
            </p:xfrm>
            <a:graphic>
              <a:graphicData uri="http://schemas.openxmlformats.org/presentationml/2006/ole">
                <mc:AlternateContent xmlns:mc="http://schemas.openxmlformats.org/markup-compatibility/2006">
                  <mc:Choice xmlns:v="urn:schemas-microsoft-com:vml" Requires="v">
                    <p:oleObj spid="_x0000_s21622" name="公式" r:id="rId23" imgW="106532" imgH="106557" progId="Equation.3">
                      <p:embed/>
                    </p:oleObj>
                  </mc:Choice>
                  <mc:Fallback>
                    <p:oleObj name="公式" r:id="rId23" imgW="106532" imgH="106557" progId="Equation.3">
                      <p:embed/>
                      <p:pic>
                        <p:nvPicPr>
                          <p:cNvPr id="0" name="Object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43" y="2523"/>
                            <a:ext cx="13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1" name="Object 34">
                <a:extLst>
                  <a:ext uri="{FF2B5EF4-FFF2-40B4-BE49-F238E27FC236}">
                    <a16:creationId xmlns:a16="http://schemas.microsoft.com/office/drawing/2014/main" id="{26D439BD-15FF-4B64-AA49-929A842F4490}"/>
                  </a:ext>
                </a:extLst>
              </p:cNvPr>
              <p:cNvGraphicFramePr>
                <a:graphicFrameLocks noChangeAspect="1"/>
              </p:cNvGraphicFramePr>
              <p:nvPr/>
            </p:nvGraphicFramePr>
            <p:xfrm>
              <a:off x="4241" y="3764"/>
              <a:ext cx="136" cy="74"/>
            </p:xfrm>
            <a:graphic>
              <a:graphicData uri="http://schemas.openxmlformats.org/presentationml/2006/ole">
                <mc:AlternateContent xmlns:mc="http://schemas.openxmlformats.org/markup-compatibility/2006">
                  <mc:Choice xmlns:v="urn:schemas-microsoft-com:vml" Requires="v">
                    <p:oleObj spid="_x0000_s21623" name="公式" r:id="rId25" imgW="106532" imgH="38056" progId="Equation.3">
                      <p:embed/>
                    </p:oleObj>
                  </mc:Choice>
                  <mc:Fallback>
                    <p:oleObj name="公式" r:id="rId25" imgW="106532" imgH="38056" progId="Equation.3">
                      <p:embed/>
                      <p:pic>
                        <p:nvPicPr>
                          <p:cNvPr id="0" name="Object 3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41" y="3764"/>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2" name="Object 35">
                <a:extLst>
                  <a:ext uri="{FF2B5EF4-FFF2-40B4-BE49-F238E27FC236}">
                    <a16:creationId xmlns:a16="http://schemas.microsoft.com/office/drawing/2014/main" id="{220D510C-F4FD-444E-A032-CB0DD3418BE9}"/>
                  </a:ext>
                </a:extLst>
              </p:cNvPr>
              <p:cNvGraphicFramePr>
                <a:graphicFrameLocks noChangeAspect="1"/>
              </p:cNvGraphicFramePr>
              <p:nvPr/>
            </p:nvGraphicFramePr>
            <p:xfrm>
              <a:off x="3685" y="3761"/>
              <a:ext cx="136" cy="74"/>
            </p:xfrm>
            <a:graphic>
              <a:graphicData uri="http://schemas.openxmlformats.org/presentationml/2006/ole">
                <mc:AlternateContent xmlns:mc="http://schemas.openxmlformats.org/markup-compatibility/2006">
                  <mc:Choice xmlns:v="urn:schemas-microsoft-com:vml" Requires="v">
                    <p:oleObj spid="_x0000_s21624" name="公式" r:id="rId27" imgW="106532" imgH="38056" progId="Equation.3">
                      <p:embed/>
                    </p:oleObj>
                  </mc:Choice>
                  <mc:Fallback>
                    <p:oleObj name="公式" r:id="rId27" imgW="106532" imgH="38056" progId="Equation.3">
                      <p:embed/>
                      <p:pic>
                        <p:nvPicPr>
                          <p:cNvPr id="0" name="Object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85" y="3761"/>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3" name="Object 36">
                <a:extLst>
                  <a:ext uri="{FF2B5EF4-FFF2-40B4-BE49-F238E27FC236}">
                    <a16:creationId xmlns:a16="http://schemas.microsoft.com/office/drawing/2014/main" id="{3BDEAD11-A9F4-44A6-ACAF-EB1BD55FB4F0}"/>
                  </a:ext>
                </a:extLst>
              </p:cNvPr>
              <p:cNvGraphicFramePr>
                <a:graphicFrameLocks noChangeAspect="1"/>
              </p:cNvGraphicFramePr>
              <p:nvPr/>
            </p:nvGraphicFramePr>
            <p:xfrm>
              <a:off x="4513" y="3600"/>
              <a:ext cx="136" cy="74"/>
            </p:xfrm>
            <a:graphic>
              <a:graphicData uri="http://schemas.openxmlformats.org/presentationml/2006/ole">
                <mc:AlternateContent xmlns:mc="http://schemas.openxmlformats.org/markup-compatibility/2006">
                  <mc:Choice xmlns:v="urn:schemas-microsoft-com:vml" Requires="v">
                    <p:oleObj spid="_x0000_s21625" name="公式" r:id="rId29" imgW="106532" imgH="38056" progId="Equation.3">
                      <p:embed/>
                    </p:oleObj>
                  </mc:Choice>
                  <mc:Fallback>
                    <p:oleObj name="公式" r:id="rId29" imgW="106532" imgH="38056" progId="Equation.3">
                      <p:embed/>
                      <p:pic>
                        <p:nvPicPr>
                          <p:cNvPr id="0" name="Object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13" y="3600"/>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4" name="Object 37">
                <a:extLst>
                  <a:ext uri="{FF2B5EF4-FFF2-40B4-BE49-F238E27FC236}">
                    <a16:creationId xmlns:a16="http://schemas.microsoft.com/office/drawing/2014/main" id="{144D0345-2B25-46D3-A37C-5266A2302EA1}"/>
                  </a:ext>
                </a:extLst>
              </p:cNvPr>
              <p:cNvGraphicFramePr>
                <a:graphicFrameLocks noChangeAspect="1"/>
              </p:cNvGraphicFramePr>
              <p:nvPr/>
            </p:nvGraphicFramePr>
            <p:xfrm>
              <a:off x="3255" y="3421"/>
              <a:ext cx="136" cy="74"/>
            </p:xfrm>
            <a:graphic>
              <a:graphicData uri="http://schemas.openxmlformats.org/presentationml/2006/ole">
                <mc:AlternateContent xmlns:mc="http://schemas.openxmlformats.org/markup-compatibility/2006">
                  <mc:Choice xmlns:v="urn:schemas-microsoft-com:vml" Requires="v">
                    <p:oleObj spid="_x0000_s21626" name="公式" r:id="rId31" imgW="106532" imgH="38056" progId="Equation.3">
                      <p:embed/>
                    </p:oleObj>
                  </mc:Choice>
                  <mc:Fallback>
                    <p:oleObj name="公式" r:id="rId31" imgW="106532" imgH="38056" progId="Equation.3">
                      <p:embed/>
                      <p:pic>
                        <p:nvPicPr>
                          <p:cNvPr id="0" name="Object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55" y="3421"/>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5" name="Object 38">
                <a:extLst>
                  <a:ext uri="{FF2B5EF4-FFF2-40B4-BE49-F238E27FC236}">
                    <a16:creationId xmlns:a16="http://schemas.microsoft.com/office/drawing/2014/main" id="{19D06221-D9A6-41B5-9096-CBAAC6026F13}"/>
                  </a:ext>
                </a:extLst>
              </p:cNvPr>
              <p:cNvGraphicFramePr>
                <a:graphicFrameLocks noChangeAspect="1"/>
              </p:cNvGraphicFramePr>
              <p:nvPr/>
            </p:nvGraphicFramePr>
            <p:xfrm>
              <a:off x="4694" y="3418"/>
              <a:ext cx="136" cy="74"/>
            </p:xfrm>
            <a:graphic>
              <a:graphicData uri="http://schemas.openxmlformats.org/presentationml/2006/ole">
                <mc:AlternateContent xmlns:mc="http://schemas.openxmlformats.org/markup-compatibility/2006">
                  <mc:Choice xmlns:v="urn:schemas-microsoft-com:vml" Requires="v">
                    <p:oleObj spid="_x0000_s21627" name="公式" r:id="rId33" imgW="106532" imgH="38056" progId="Equation.3">
                      <p:embed/>
                    </p:oleObj>
                  </mc:Choice>
                  <mc:Fallback>
                    <p:oleObj name="公式" r:id="rId33" imgW="106532" imgH="38056" progId="Equation.3">
                      <p:embed/>
                      <p:pic>
                        <p:nvPicPr>
                          <p:cNvPr id="0" name="Object 3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94" y="3418"/>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6" name="Object 39">
                <a:extLst>
                  <a:ext uri="{FF2B5EF4-FFF2-40B4-BE49-F238E27FC236}">
                    <a16:creationId xmlns:a16="http://schemas.microsoft.com/office/drawing/2014/main" id="{2CDCAFFA-BC16-455C-AD4B-A2F8DE571E6F}"/>
                  </a:ext>
                </a:extLst>
              </p:cNvPr>
              <p:cNvGraphicFramePr>
                <a:graphicFrameLocks noChangeAspect="1"/>
              </p:cNvGraphicFramePr>
              <p:nvPr/>
            </p:nvGraphicFramePr>
            <p:xfrm>
              <a:off x="3415" y="3600"/>
              <a:ext cx="136" cy="74"/>
            </p:xfrm>
            <a:graphic>
              <a:graphicData uri="http://schemas.openxmlformats.org/presentationml/2006/ole">
                <mc:AlternateContent xmlns:mc="http://schemas.openxmlformats.org/markup-compatibility/2006">
                  <mc:Choice xmlns:v="urn:schemas-microsoft-com:vml" Requires="v">
                    <p:oleObj spid="_x0000_s21628" name="公式" r:id="rId35" imgW="106532" imgH="38056" progId="Equation.3">
                      <p:embed/>
                    </p:oleObj>
                  </mc:Choice>
                  <mc:Fallback>
                    <p:oleObj name="公式" r:id="rId35" imgW="106532" imgH="38056" progId="Equation.3">
                      <p:embed/>
                      <p:pic>
                        <p:nvPicPr>
                          <p:cNvPr id="0" name="Object 3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15" y="3600"/>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77" name="Object 40">
                <a:extLst>
                  <a:ext uri="{FF2B5EF4-FFF2-40B4-BE49-F238E27FC236}">
                    <a16:creationId xmlns:a16="http://schemas.microsoft.com/office/drawing/2014/main" id="{9B214BC5-64DA-4B83-BF0E-3F1F1C846E81}"/>
                  </a:ext>
                </a:extLst>
              </p:cNvPr>
              <p:cNvGraphicFramePr>
                <a:graphicFrameLocks noChangeAspect="1"/>
              </p:cNvGraphicFramePr>
              <p:nvPr/>
            </p:nvGraphicFramePr>
            <p:xfrm>
              <a:off x="3993" y="3793"/>
              <a:ext cx="136" cy="74"/>
            </p:xfrm>
            <a:graphic>
              <a:graphicData uri="http://schemas.openxmlformats.org/presentationml/2006/ole">
                <mc:AlternateContent xmlns:mc="http://schemas.openxmlformats.org/markup-compatibility/2006">
                  <mc:Choice xmlns:v="urn:schemas-microsoft-com:vml" Requires="v">
                    <p:oleObj spid="_x0000_s21629" name="公式" r:id="rId37" imgW="106532" imgH="38056" progId="Equation.3">
                      <p:embed/>
                    </p:oleObj>
                  </mc:Choice>
                  <mc:Fallback>
                    <p:oleObj name="公式" r:id="rId37" imgW="106532" imgH="38056" progId="Equation.3">
                      <p:embed/>
                      <p:pic>
                        <p:nvPicPr>
                          <p:cNvPr id="0" name="Object 4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993" y="3793"/>
                            <a:ext cx="136" cy="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5689" name="Oval 41">
              <a:extLst>
                <a:ext uri="{FF2B5EF4-FFF2-40B4-BE49-F238E27FC236}">
                  <a16:creationId xmlns:a16="http://schemas.microsoft.com/office/drawing/2014/main" id="{167164F1-2271-4812-85B2-CBA9F53C3F22}"/>
                </a:ext>
              </a:extLst>
            </p:cNvPr>
            <p:cNvSpPr>
              <a:spLocks noChangeArrowheads="1"/>
            </p:cNvSpPr>
            <p:nvPr/>
          </p:nvSpPr>
          <p:spPr bwMode="auto">
            <a:xfrm>
              <a:off x="3560" y="2296"/>
              <a:ext cx="953" cy="182"/>
            </a:xfrm>
            <a:prstGeom prst="ellipse">
              <a:avLst/>
            </a:prstGeom>
            <a:noFill/>
            <a:ln w="38100">
              <a:solidFill>
                <a:srgbClr val="FF99FF"/>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 name="Group 68">
            <a:extLst>
              <a:ext uri="{FF2B5EF4-FFF2-40B4-BE49-F238E27FC236}">
                <a16:creationId xmlns:a16="http://schemas.microsoft.com/office/drawing/2014/main" id="{EB11BEC0-43A2-4BB7-AD6E-AC23745AB435}"/>
              </a:ext>
            </a:extLst>
          </p:cNvPr>
          <p:cNvGrpSpPr>
            <a:grpSpLocks/>
          </p:cNvGrpSpPr>
          <p:nvPr/>
        </p:nvGrpSpPr>
        <p:grpSpPr bwMode="auto">
          <a:xfrm>
            <a:off x="4067175" y="2782888"/>
            <a:ext cx="4572000" cy="3670300"/>
            <a:chOff x="2562" y="1750"/>
            <a:chExt cx="2880" cy="2312"/>
          </a:xfrm>
        </p:grpSpPr>
        <p:sp>
          <p:nvSpPr>
            <p:cNvPr id="155693" name="Rectangle 45">
              <a:extLst>
                <a:ext uri="{FF2B5EF4-FFF2-40B4-BE49-F238E27FC236}">
                  <a16:creationId xmlns:a16="http://schemas.microsoft.com/office/drawing/2014/main" id="{142B585E-B5F1-4AA2-BBAF-7500F51A0B62}"/>
                </a:ext>
              </a:extLst>
            </p:cNvPr>
            <p:cNvSpPr>
              <a:spLocks noChangeArrowheads="1"/>
            </p:cNvSpPr>
            <p:nvPr/>
          </p:nvSpPr>
          <p:spPr bwMode="auto">
            <a:xfrm>
              <a:off x="2562" y="1750"/>
              <a:ext cx="2880" cy="2312"/>
            </a:xfrm>
            <a:prstGeom prst="rect">
              <a:avLst/>
            </a:prstGeom>
            <a:solidFill>
              <a:schemeClr val="bg2"/>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94" name="Line 46">
              <a:extLst>
                <a:ext uri="{FF2B5EF4-FFF2-40B4-BE49-F238E27FC236}">
                  <a16:creationId xmlns:a16="http://schemas.microsoft.com/office/drawing/2014/main" id="{91C65A1C-50A8-4752-BF44-EECBC9D451E6}"/>
                </a:ext>
              </a:extLst>
            </p:cNvPr>
            <p:cNvSpPr>
              <a:spLocks noChangeShapeType="1"/>
            </p:cNvSpPr>
            <p:nvPr/>
          </p:nvSpPr>
          <p:spPr bwMode="auto">
            <a:xfrm flipV="1">
              <a:off x="4023" y="1846"/>
              <a:ext cx="0" cy="1488"/>
            </a:xfrm>
            <a:prstGeom prst="line">
              <a:avLst/>
            </a:prstGeom>
            <a:noFill/>
            <a:ln w="19050">
              <a:solidFill>
                <a:srgbClr val="FFFF66"/>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95" name="Oval 47">
              <a:extLst>
                <a:ext uri="{FF2B5EF4-FFF2-40B4-BE49-F238E27FC236}">
                  <a16:creationId xmlns:a16="http://schemas.microsoft.com/office/drawing/2014/main" id="{F162D4AF-8835-42FC-853A-18C43B35EA18}"/>
                </a:ext>
              </a:extLst>
            </p:cNvPr>
            <p:cNvSpPr>
              <a:spLocks noChangeArrowheads="1"/>
            </p:cNvSpPr>
            <p:nvPr/>
          </p:nvSpPr>
          <p:spPr bwMode="auto">
            <a:xfrm>
              <a:off x="3666" y="2950"/>
              <a:ext cx="720" cy="720"/>
            </a:xfrm>
            <a:prstGeom prst="ellipse">
              <a:avLst/>
            </a:prstGeom>
            <a:noFill/>
            <a:ln w="9525">
              <a:solidFill>
                <a:srgbClr val="99FFCC"/>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96" name="Line 48">
              <a:extLst>
                <a:ext uri="{FF2B5EF4-FFF2-40B4-BE49-F238E27FC236}">
                  <a16:creationId xmlns:a16="http://schemas.microsoft.com/office/drawing/2014/main" id="{62164822-86BA-4AD7-AA1B-D39A0C0EF095}"/>
                </a:ext>
              </a:extLst>
            </p:cNvPr>
            <p:cNvSpPr>
              <a:spLocks noChangeShapeType="1"/>
            </p:cNvSpPr>
            <p:nvPr/>
          </p:nvSpPr>
          <p:spPr bwMode="auto">
            <a:xfrm>
              <a:off x="4020" y="3337"/>
              <a:ext cx="768" cy="0"/>
            </a:xfrm>
            <a:prstGeom prst="line">
              <a:avLst/>
            </a:prstGeom>
            <a:noFill/>
            <a:ln w="19050">
              <a:solidFill>
                <a:srgbClr val="FFFF66"/>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97" name="Line 49">
              <a:extLst>
                <a:ext uri="{FF2B5EF4-FFF2-40B4-BE49-F238E27FC236}">
                  <a16:creationId xmlns:a16="http://schemas.microsoft.com/office/drawing/2014/main" id="{E4292581-E978-47C7-814C-FF38F1B34AB0}"/>
                </a:ext>
              </a:extLst>
            </p:cNvPr>
            <p:cNvSpPr>
              <a:spLocks noChangeShapeType="1"/>
            </p:cNvSpPr>
            <p:nvPr/>
          </p:nvSpPr>
          <p:spPr bwMode="auto">
            <a:xfrm flipH="1">
              <a:off x="3591" y="3334"/>
              <a:ext cx="432" cy="432"/>
            </a:xfrm>
            <a:prstGeom prst="line">
              <a:avLst/>
            </a:prstGeom>
            <a:noFill/>
            <a:ln w="19050">
              <a:solidFill>
                <a:srgbClr val="FFFF66"/>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698" name="Oval 50">
              <a:extLst>
                <a:ext uri="{FF2B5EF4-FFF2-40B4-BE49-F238E27FC236}">
                  <a16:creationId xmlns:a16="http://schemas.microsoft.com/office/drawing/2014/main" id="{0E394805-3FF4-427D-8891-D2F7A4E5F620}"/>
                </a:ext>
              </a:extLst>
            </p:cNvPr>
            <p:cNvSpPr>
              <a:spLocks noChangeArrowheads="1"/>
            </p:cNvSpPr>
            <p:nvPr/>
          </p:nvSpPr>
          <p:spPr bwMode="auto">
            <a:xfrm>
              <a:off x="3762" y="3034"/>
              <a:ext cx="519" cy="96"/>
            </a:xfrm>
            <a:prstGeom prst="ellipse">
              <a:avLst/>
            </a:prstGeom>
            <a:noFill/>
            <a:ln w="28575">
              <a:solidFill>
                <a:srgbClr val="66FF66"/>
              </a:solid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5699" name="Freeform 51">
              <a:extLst>
                <a:ext uri="{FF2B5EF4-FFF2-40B4-BE49-F238E27FC236}">
                  <a16:creationId xmlns:a16="http://schemas.microsoft.com/office/drawing/2014/main" id="{C98541D6-42DB-4853-9049-7CC475467D45}"/>
                </a:ext>
              </a:extLst>
            </p:cNvPr>
            <p:cNvSpPr>
              <a:spLocks/>
            </p:cNvSpPr>
            <p:nvPr/>
          </p:nvSpPr>
          <p:spPr bwMode="auto">
            <a:xfrm>
              <a:off x="4014" y="3078"/>
              <a:ext cx="290" cy="256"/>
            </a:xfrm>
            <a:custGeom>
              <a:avLst/>
              <a:gdLst/>
              <a:ahLst/>
              <a:cxnLst>
                <a:cxn ang="0">
                  <a:pos x="0" y="256"/>
                </a:cxn>
                <a:cxn ang="0">
                  <a:pos x="290" y="0"/>
                </a:cxn>
              </a:cxnLst>
              <a:rect l="0" t="0" r="r" b="b"/>
              <a:pathLst>
                <a:path w="290" h="256">
                  <a:moveTo>
                    <a:pt x="0" y="256"/>
                  </a:moveTo>
                  <a:lnTo>
                    <a:pt x="290" y="0"/>
                  </a:lnTo>
                </a:path>
              </a:pathLst>
            </a:custGeom>
            <a:noFill/>
            <a:ln w="12700" cap="flat" cmpd="sng">
              <a:solidFill>
                <a:srgbClr val="FF99FF"/>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5700" name="Line 52">
              <a:extLst>
                <a:ext uri="{FF2B5EF4-FFF2-40B4-BE49-F238E27FC236}">
                  <a16:creationId xmlns:a16="http://schemas.microsoft.com/office/drawing/2014/main" id="{61A342EF-A730-4505-A531-82EEB2B307BE}"/>
                </a:ext>
              </a:extLst>
            </p:cNvPr>
            <p:cNvSpPr>
              <a:spLocks noChangeShapeType="1"/>
            </p:cNvSpPr>
            <p:nvPr/>
          </p:nvSpPr>
          <p:spPr bwMode="auto">
            <a:xfrm flipH="1" flipV="1">
              <a:off x="4014" y="2266"/>
              <a:ext cx="288" cy="816"/>
            </a:xfrm>
            <a:prstGeom prst="line">
              <a:avLst/>
            </a:prstGeom>
            <a:noFill/>
            <a:ln w="9525">
              <a:solidFill>
                <a:srgbClr val="FF99FF"/>
              </a:solidFill>
              <a:round/>
              <a:headEn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1532" name="Object 53">
              <a:extLst>
                <a:ext uri="{FF2B5EF4-FFF2-40B4-BE49-F238E27FC236}">
                  <a16:creationId xmlns:a16="http://schemas.microsoft.com/office/drawing/2014/main" id="{DFA4E5C1-9112-400D-AAE8-27423BA22477}"/>
                </a:ext>
              </a:extLst>
            </p:cNvPr>
            <p:cNvGraphicFramePr>
              <a:graphicFrameLocks noChangeAspect="1"/>
            </p:cNvGraphicFramePr>
            <p:nvPr/>
          </p:nvGraphicFramePr>
          <p:xfrm>
            <a:off x="4058" y="3142"/>
            <a:ext cx="80" cy="112"/>
          </p:xfrm>
          <a:graphic>
            <a:graphicData uri="http://schemas.openxmlformats.org/presentationml/2006/ole">
              <mc:AlternateContent xmlns:mc="http://schemas.openxmlformats.org/markup-compatibility/2006">
                <mc:Choice xmlns:v="urn:schemas-microsoft-com:vml" Requires="v">
                  <p:oleObj spid="_x0000_s21630" name="Equation" r:id="rId39" imgW="83805" imgH="144613" progId="Equation.3">
                    <p:embed/>
                  </p:oleObj>
                </mc:Choice>
                <mc:Fallback>
                  <p:oleObj name="Equation" r:id="rId39" imgW="83805" imgH="144613" progId="Equation.3">
                    <p:embed/>
                    <p:pic>
                      <p:nvPicPr>
                        <p:cNvPr id="0" name="Object 5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058" y="3142"/>
                          <a:ext cx="80"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702" name="Freeform 54">
              <a:extLst>
                <a:ext uri="{FF2B5EF4-FFF2-40B4-BE49-F238E27FC236}">
                  <a16:creationId xmlns:a16="http://schemas.microsoft.com/office/drawing/2014/main" id="{1A806CE3-3249-4786-936A-1CD5B6A1FFF8}"/>
                </a:ext>
              </a:extLst>
            </p:cNvPr>
            <p:cNvSpPr>
              <a:spLocks/>
            </p:cNvSpPr>
            <p:nvPr/>
          </p:nvSpPr>
          <p:spPr bwMode="auto">
            <a:xfrm>
              <a:off x="4020" y="3214"/>
              <a:ext cx="84" cy="48"/>
            </a:xfrm>
            <a:custGeom>
              <a:avLst/>
              <a:gdLst/>
              <a:ahLst/>
              <a:cxnLst>
                <a:cxn ang="0">
                  <a:pos x="0" y="0"/>
                </a:cxn>
                <a:cxn ang="0">
                  <a:pos x="48" y="14"/>
                </a:cxn>
                <a:cxn ang="0">
                  <a:pos x="84" y="48"/>
                </a:cxn>
              </a:cxnLst>
              <a:rect l="0" t="0" r="r" b="b"/>
              <a:pathLst>
                <a:path w="84" h="48">
                  <a:moveTo>
                    <a:pt x="0" y="0"/>
                  </a:moveTo>
                  <a:lnTo>
                    <a:pt x="48" y="14"/>
                  </a:lnTo>
                  <a:lnTo>
                    <a:pt x="84" y="48"/>
                  </a:lnTo>
                </a:path>
              </a:pathLst>
            </a:custGeom>
            <a:noFill/>
            <a:ln w="9525" cap="flat" cmpd="sng">
              <a:solidFill>
                <a:srgbClr val="66FF66"/>
              </a:solidFill>
              <a:prstDash val="solid"/>
              <a:round/>
              <a:headEnd type="none" w="med" len="med"/>
              <a:tailEnd type="non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1534" name="Object 55">
              <a:extLst>
                <a:ext uri="{FF2B5EF4-FFF2-40B4-BE49-F238E27FC236}">
                  <a16:creationId xmlns:a16="http://schemas.microsoft.com/office/drawing/2014/main" id="{00603BC1-E5B3-4ADB-90A0-6B49B889D585}"/>
                </a:ext>
              </a:extLst>
            </p:cNvPr>
            <p:cNvGraphicFramePr>
              <a:graphicFrameLocks noChangeAspect="1"/>
            </p:cNvGraphicFramePr>
            <p:nvPr/>
          </p:nvGraphicFramePr>
          <p:xfrm>
            <a:off x="3868" y="1827"/>
            <a:ext cx="134" cy="163"/>
          </p:xfrm>
          <a:graphic>
            <a:graphicData uri="http://schemas.openxmlformats.org/presentationml/2006/ole">
              <mc:AlternateContent xmlns:mc="http://schemas.openxmlformats.org/markup-compatibility/2006">
                <mc:Choice xmlns:v="urn:schemas-microsoft-com:vml" Requires="v">
                  <p:oleObj spid="_x0000_s21631" name="Equation" r:id="rId41" imgW="76230" imgH="106557" progId="Equation.3">
                    <p:embed/>
                  </p:oleObj>
                </mc:Choice>
                <mc:Fallback>
                  <p:oleObj name="Equation" r:id="rId41" imgW="76230" imgH="106557" progId="Equation.3">
                    <p:embed/>
                    <p:pic>
                      <p:nvPicPr>
                        <p:cNvPr id="0" name="Object 5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868" y="1827"/>
                          <a:ext cx="1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5" name="Object 56">
              <a:extLst>
                <a:ext uri="{FF2B5EF4-FFF2-40B4-BE49-F238E27FC236}">
                  <a16:creationId xmlns:a16="http://schemas.microsoft.com/office/drawing/2014/main" id="{96AFE381-325E-489D-BEB1-42CEE0E51A8A}"/>
                </a:ext>
              </a:extLst>
            </p:cNvPr>
            <p:cNvGraphicFramePr>
              <a:graphicFrameLocks noChangeAspect="1"/>
            </p:cNvGraphicFramePr>
            <p:nvPr/>
          </p:nvGraphicFramePr>
          <p:xfrm>
            <a:off x="4164" y="3127"/>
            <a:ext cx="194" cy="193"/>
          </p:xfrm>
          <a:graphic>
            <a:graphicData uri="http://schemas.openxmlformats.org/presentationml/2006/ole">
              <mc:AlternateContent xmlns:mc="http://schemas.openxmlformats.org/markup-compatibility/2006">
                <mc:Choice xmlns:v="urn:schemas-microsoft-com:vml" Requires="v">
                  <p:oleObj spid="_x0000_s21632" name="Equation" r:id="rId43" imgW="122157" imgH="121779" progId="Equation.3">
                    <p:embed/>
                  </p:oleObj>
                </mc:Choice>
                <mc:Fallback>
                  <p:oleObj name="Equation" r:id="rId43" imgW="122157" imgH="121779" progId="Equation.3">
                    <p:embed/>
                    <p:pic>
                      <p:nvPicPr>
                        <p:cNvPr id="0" name="Object 5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164" y="3127"/>
                          <a:ext cx="19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6" name="Object 57">
              <a:extLst>
                <a:ext uri="{FF2B5EF4-FFF2-40B4-BE49-F238E27FC236}">
                  <a16:creationId xmlns:a16="http://schemas.microsoft.com/office/drawing/2014/main" id="{E9C86964-5F90-47E4-B281-4C2C13606BAC}"/>
                </a:ext>
              </a:extLst>
            </p:cNvPr>
            <p:cNvGraphicFramePr>
              <a:graphicFrameLocks noChangeAspect="1"/>
            </p:cNvGraphicFramePr>
            <p:nvPr/>
          </p:nvGraphicFramePr>
          <p:xfrm>
            <a:off x="3858" y="2595"/>
            <a:ext cx="134" cy="163"/>
          </p:xfrm>
          <a:graphic>
            <a:graphicData uri="http://schemas.openxmlformats.org/presentationml/2006/ole">
              <mc:AlternateContent xmlns:mc="http://schemas.openxmlformats.org/markup-compatibility/2006">
                <mc:Choice xmlns:v="urn:schemas-microsoft-com:vml" Requires="v">
                  <p:oleObj spid="_x0000_s21633" name="Equation" r:id="rId45" imgW="76230" imgH="106557" progId="Equation.3">
                    <p:embed/>
                  </p:oleObj>
                </mc:Choice>
                <mc:Fallback>
                  <p:oleObj name="Equation" r:id="rId45" imgW="76230" imgH="106557" progId="Equation.3">
                    <p:embed/>
                    <p:pic>
                      <p:nvPicPr>
                        <p:cNvPr id="0" name="Object 5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58" y="2595"/>
                          <a:ext cx="1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7" name="Object 58">
              <a:extLst>
                <a:ext uri="{FF2B5EF4-FFF2-40B4-BE49-F238E27FC236}">
                  <a16:creationId xmlns:a16="http://schemas.microsoft.com/office/drawing/2014/main" id="{4C15763D-C4F0-4383-879B-456D19B824DB}"/>
                </a:ext>
              </a:extLst>
            </p:cNvPr>
            <p:cNvGraphicFramePr>
              <a:graphicFrameLocks noChangeAspect="1"/>
            </p:cNvGraphicFramePr>
            <p:nvPr/>
          </p:nvGraphicFramePr>
          <p:xfrm>
            <a:off x="4204" y="2506"/>
            <a:ext cx="134" cy="149"/>
          </p:xfrm>
          <a:graphic>
            <a:graphicData uri="http://schemas.openxmlformats.org/presentationml/2006/ole">
              <mc:AlternateContent xmlns:mc="http://schemas.openxmlformats.org/markup-compatibility/2006">
                <mc:Choice xmlns:v="urn:schemas-microsoft-com:vml" Requires="v">
                  <p:oleObj spid="_x0000_s21634" name="Equation" r:id="rId47" imgW="76230" imgH="91334" progId="Equation.3">
                    <p:embed/>
                  </p:oleObj>
                </mc:Choice>
                <mc:Fallback>
                  <p:oleObj name="Equation" r:id="rId47" imgW="76230" imgH="91334" progId="Equation.3">
                    <p:embed/>
                    <p:pic>
                      <p:nvPicPr>
                        <p:cNvPr id="0" name="Object 5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204" y="2506"/>
                          <a:ext cx="134"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5707" name="Object 59">
            <a:extLst>
              <a:ext uri="{FF2B5EF4-FFF2-40B4-BE49-F238E27FC236}">
                <a16:creationId xmlns:a16="http://schemas.microsoft.com/office/drawing/2014/main" id="{F677CBC8-61FB-4244-A8F9-F607E3E326BF}"/>
              </a:ext>
            </a:extLst>
          </p:cNvPr>
          <p:cNvGraphicFramePr>
            <a:graphicFrameLocks noChangeAspect="1"/>
          </p:cNvGraphicFramePr>
          <p:nvPr/>
        </p:nvGraphicFramePr>
        <p:xfrm>
          <a:off x="1736725" y="1252538"/>
          <a:ext cx="1719263" cy="995362"/>
        </p:xfrm>
        <a:graphic>
          <a:graphicData uri="http://schemas.openxmlformats.org/presentationml/2006/ole">
            <mc:AlternateContent xmlns:mc="http://schemas.openxmlformats.org/markup-compatibility/2006">
              <mc:Choice xmlns:v="urn:schemas-microsoft-com:vml" Requires="v">
                <p:oleObj spid="_x0000_s21635" name="公式" r:id="rId49" imgW="754247" imgH="419091" progId="Equation.3">
                  <p:embed/>
                </p:oleObj>
              </mc:Choice>
              <mc:Fallback>
                <p:oleObj name="公式" r:id="rId49" imgW="754247" imgH="419091" progId="Equation.3">
                  <p:embed/>
                  <p:pic>
                    <p:nvPicPr>
                      <p:cNvPr id="0" name="Object 5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736725" y="1252538"/>
                        <a:ext cx="1719263" cy="99536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08" name="Object 60">
            <a:extLst>
              <a:ext uri="{FF2B5EF4-FFF2-40B4-BE49-F238E27FC236}">
                <a16:creationId xmlns:a16="http://schemas.microsoft.com/office/drawing/2014/main" id="{5F6179E9-5419-4961-B34E-303D0A444AB8}"/>
              </a:ext>
            </a:extLst>
          </p:cNvPr>
          <p:cNvGraphicFramePr>
            <a:graphicFrameLocks noChangeAspect="1"/>
          </p:cNvGraphicFramePr>
          <p:nvPr/>
        </p:nvGraphicFramePr>
        <p:xfrm>
          <a:off x="454025" y="2201863"/>
          <a:ext cx="4452938" cy="1082675"/>
        </p:xfrm>
        <a:graphic>
          <a:graphicData uri="http://schemas.openxmlformats.org/presentationml/2006/ole">
            <mc:AlternateContent xmlns:mc="http://schemas.openxmlformats.org/markup-compatibility/2006">
              <mc:Choice xmlns:v="urn:schemas-microsoft-com:vml" Requires="v">
                <p:oleObj spid="_x0000_s21636" name="公式" r:id="rId51" imgW="1943144" imgH="449536" progId="Equation.3">
                  <p:embed/>
                </p:oleObj>
              </mc:Choice>
              <mc:Fallback>
                <p:oleObj name="公式" r:id="rId51" imgW="1943144" imgH="449536" progId="Equation.3">
                  <p:embed/>
                  <p:pic>
                    <p:nvPicPr>
                      <p:cNvPr id="0" name="Object 6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54025" y="2201863"/>
                        <a:ext cx="4452938" cy="108267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09" name="Object 61">
            <a:extLst>
              <a:ext uri="{FF2B5EF4-FFF2-40B4-BE49-F238E27FC236}">
                <a16:creationId xmlns:a16="http://schemas.microsoft.com/office/drawing/2014/main" id="{89E504A1-96CD-48F9-B66A-1FD888F8481A}"/>
              </a:ext>
            </a:extLst>
          </p:cNvPr>
          <p:cNvGraphicFramePr>
            <a:graphicFrameLocks noChangeAspect="1"/>
          </p:cNvGraphicFramePr>
          <p:nvPr/>
        </p:nvGraphicFramePr>
        <p:xfrm>
          <a:off x="457200" y="3475038"/>
          <a:ext cx="2743200" cy="501650"/>
        </p:xfrm>
        <a:graphic>
          <a:graphicData uri="http://schemas.openxmlformats.org/presentationml/2006/ole">
            <mc:AlternateContent xmlns:mc="http://schemas.openxmlformats.org/markup-compatibility/2006">
              <mc:Choice xmlns:v="urn:schemas-microsoft-com:vml" Requires="v">
                <p:oleObj spid="_x0000_s21637" name="公式" r:id="rId53" imgW="967784" imgH="167446" progId="Equation.3">
                  <p:embed/>
                </p:oleObj>
              </mc:Choice>
              <mc:Fallback>
                <p:oleObj name="公式" r:id="rId53" imgW="967784" imgH="167446" progId="Equation.3">
                  <p:embed/>
                  <p:pic>
                    <p:nvPicPr>
                      <p:cNvPr id="0" name="Object 61"/>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57200" y="3475038"/>
                        <a:ext cx="2743200" cy="50165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10" name="Object 62">
            <a:extLst>
              <a:ext uri="{FF2B5EF4-FFF2-40B4-BE49-F238E27FC236}">
                <a16:creationId xmlns:a16="http://schemas.microsoft.com/office/drawing/2014/main" id="{BD62D48A-1471-4C33-9A0E-208CFC90447F}"/>
              </a:ext>
            </a:extLst>
          </p:cNvPr>
          <p:cNvGraphicFramePr>
            <a:graphicFrameLocks noChangeAspect="1"/>
          </p:cNvGraphicFramePr>
          <p:nvPr/>
        </p:nvGraphicFramePr>
        <p:xfrm>
          <a:off x="3429000" y="3189288"/>
          <a:ext cx="1524000" cy="1033462"/>
        </p:xfrm>
        <a:graphic>
          <a:graphicData uri="http://schemas.openxmlformats.org/presentationml/2006/ole">
            <mc:AlternateContent xmlns:mc="http://schemas.openxmlformats.org/markup-compatibility/2006">
              <mc:Choice xmlns:v="urn:schemas-microsoft-com:vml" Requires="v">
                <p:oleObj spid="_x0000_s21638" name="公式" r:id="rId55" imgW="640139" imgH="419091" progId="Equation.3">
                  <p:embed/>
                </p:oleObj>
              </mc:Choice>
              <mc:Fallback>
                <p:oleObj name="公式" r:id="rId55" imgW="640139" imgH="419091" progId="Equation.3">
                  <p:embed/>
                  <p:pic>
                    <p:nvPicPr>
                      <p:cNvPr id="0" name="Object 62"/>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29000" y="3189288"/>
                        <a:ext cx="1524000" cy="103346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11" name="Object 63">
            <a:extLst>
              <a:ext uri="{FF2B5EF4-FFF2-40B4-BE49-F238E27FC236}">
                <a16:creationId xmlns:a16="http://schemas.microsoft.com/office/drawing/2014/main" id="{872AB5AC-098D-447D-B801-14D9BC8E3004}"/>
              </a:ext>
            </a:extLst>
          </p:cNvPr>
          <p:cNvGraphicFramePr>
            <a:graphicFrameLocks noChangeAspect="1"/>
          </p:cNvGraphicFramePr>
          <p:nvPr/>
        </p:nvGraphicFramePr>
        <p:xfrm>
          <a:off x="671513" y="4005263"/>
          <a:ext cx="1503362" cy="846137"/>
        </p:xfrm>
        <a:graphic>
          <a:graphicData uri="http://schemas.openxmlformats.org/presentationml/2006/ole">
            <mc:AlternateContent xmlns:mc="http://schemas.openxmlformats.org/markup-compatibility/2006">
              <mc:Choice xmlns:v="urn:schemas-microsoft-com:vml" Requires="v">
                <p:oleObj spid="_x0000_s21639" name="公式" r:id="rId57" imgW="662866" imgH="350590" progId="Equation.3">
                  <p:embed/>
                </p:oleObj>
              </mc:Choice>
              <mc:Fallback>
                <p:oleObj name="公式" r:id="rId57" imgW="662866" imgH="350590" progId="Equation.3">
                  <p:embed/>
                  <p:pic>
                    <p:nvPicPr>
                      <p:cNvPr id="0" name="Object 6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71513" y="4005263"/>
                        <a:ext cx="1503362" cy="846137"/>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13" name="Object 65">
            <a:extLst>
              <a:ext uri="{FF2B5EF4-FFF2-40B4-BE49-F238E27FC236}">
                <a16:creationId xmlns:a16="http://schemas.microsoft.com/office/drawing/2014/main" id="{32DAE7DE-C56C-4032-8B97-959AD4C7C6E1}"/>
              </a:ext>
            </a:extLst>
          </p:cNvPr>
          <p:cNvGraphicFramePr>
            <a:graphicFrameLocks noChangeAspect="1"/>
          </p:cNvGraphicFramePr>
          <p:nvPr/>
        </p:nvGraphicFramePr>
        <p:xfrm>
          <a:off x="415925" y="4873625"/>
          <a:ext cx="2860675" cy="500063"/>
        </p:xfrm>
        <a:graphic>
          <a:graphicData uri="http://schemas.openxmlformats.org/presentationml/2006/ole">
            <mc:AlternateContent xmlns:mc="http://schemas.openxmlformats.org/markup-compatibility/2006">
              <mc:Choice xmlns:v="urn:schemas-microsoft-com:vml" Requires="v">
                <p:oleObj spid="_x0000_s21640" name="公式" r:id="rId59" imgW="967784" imgH="167446" progId="Equation.3">
                  <p:embed/>
                </p:oleObj>
              </mc:Choice>
              <mc:Fallback>
                <p:oleObj name="公式" r:id="rId59" imgW="967784" imgH="167446" progId="Equation.3">
                  <p:embed/>
                  <p:pic>
                    <p:nvPicPr>
                      <p:cNvPr id="0" name="Object 6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5925" y="4873625"/>
                        <a:ext cx="2860675" cy="50006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14" name="Object 66">
            <a:extLst>
              <a:ext uri="{FF2B5EF4-FFF2-40B4-BE49-F238E27FC236}">
                <a16:creationId xmlns:a16="http://schemas.microsoft.com/office/drawing/2014/main" id="{5F58226E-DF45-495C-947A-EF30B5A967C7}"/>
              </a:ext>
            </a:extLst>
          </p:cNvPr>
          <p:cNvGraphicFramePr>
            <a:graphicFrameLocks noChangeAspect="1"/>
          </p:cNvGraphicFramePr>
          <p:nvPr/>
        </p:nvGraphicFramePr>
        <p:xfrm>
          <a:off x="3622675" y="4795838"/>
          <a:ext cx="1169988" cy="923925"/>
        </p:xfrm>
        <a:graphic>
          <a:graphicData uri="http://schemas.openxmlformats.org/presentationml/2006/ole">
            <mc:AlternateContent xmlns:mc="http://schemas.openxmlformats.org/markup-compatibility/2006">
              <mc:Choice xmlns:v="urn:schemas-microsoft-com:vml" Requires="v">
                <p:oleObj spid="_x0000_s21641" name="公式" r:id="rId61" imgW="510407" imgH="396258" progId="Equation.3">
                  <p:embed/>
                </p:oleObj>
              </mc:Choice>
              <mc:Fallback>
                <p:oleObj name="公式" r:id="rId61" imgW="510407" imgH="396258" progId="Equation.3">
                  <p:embed/>
                  <p:pic>
                    <p:nvPicPr>
                      <p:cNvPr id="0" name="Object 66"/>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622675" y="4795838"/>
                        <a:ext cx="1169988" cy="9239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15" name="Object 67">
            <a:extLst>
              <a:ext uri="{FF2B5EF4-FFF2-40B4-BE49-F238E27FC236}">
                <a16:creationId xmlns:a16="http://schemas.microsoft.com/office/drawing/2014/main" id="{78AFAB3F-2ED5-42CC-A51A-BDEB5EB543D7}"/>
              </a:ext>
            </a:extLst>
          </p:cNvPr>
          <p:cNvGraphicFramePr>
            <a:graphicFrameLocks noChangeAspect="1"/>
          </p:cNvGraphicFramePr>
          <p:nvPr/>
        </p:nvGraphicFramePr>
        <p:xfrm>
          <a:off x="454025" y="5445125"/>
          <a:ext cx="1550988" cy="871538"/>
        </p:xfrm>
        <a:graphic>
          <a:graphicData uri="http://schemas.openxmlformats.org/presentationml/2006/ole">
            <mc:AlternateContent xmlns:mc="http://schemas.openxmlformats.org/markup-compatibility/2006">
              <mc:Choice xmlns:v="urn:schemas-microsoft-com:vml" Requires="v">
                <p:oleObj spid="_x0000_s21642" name="公式" r:id="rId63" imgW="662866" imgH="350590" progId="Equation.3">
                  <p:embed/>
                </p:oleObj>
              </mc:Choice>
              <mc:Fallback>
                <p:oleObj name="公式" r:id="rId63" imgW="662866" imgH="350590" progId="Equation.3">
                  <p:embed/>
                  <p:pic>
                    <p:nvPicPr>
                      <p:cNvPr id="0" name="Object 6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54025" y="5445125"/>
                        <a:ext cx="1550988" cy="87153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20" name="Object 72">
            <a:extLst>
              <a:ext uri="{FF2B5EF4-FFF2-40B4-BE49-F238E27FC236}">
                <a16:creationId xmlns:a16="http://schemas.microsoft.com/office/drawing/2014/main" id="{33B5692F-D8DD-44AB-BEF3-04F4F262E1EC}"/>
              </a:ext>
            </a:extLst>
          </p:cNvPr>
          <p:cNvGraphicFramePr>
            <a:graphicFrameLocks noChangeAspect="1"/>
          </p:cNvGraphicFramePr>
          <p:nvPr/>
        </p:nvGraphicFramePr>
        <p:xfrm>
          <a:off x="3662363" y="1225550"/>
          <a:ext cx="3824287" cy="1050925"/>
        </p:xfrm>
        <a:graphic>
          <a:graphicData uri="http://schemas.openxmlformats.org/presentationml/2006/ole">
            <mc:AlternateContent xmlns:mc="http://schemas.openxmlformats.org/markup-compatibility/2006">
              <mc:Choice xmlns:v="urn:schemas-microsoft-com:vml" Requires="v">
                <p:oleObj spid="_x0000_s21643" name="公式" r:id="rId65" imgW="1714456" imgH="449536" progId="Equation.3">
                  <p:embed/>
                </p:oleObj>
              </mc:Choice>
              <mc:Fallback>
                <p:oleObj name="公式" r:id="rId65" imgW="1714456" imgH="449536" progId="Equation.3">
                  <p:embed/>
                  <p:pic>
                    <p:nvPicPr>
                      <p:cNvPr id="0" name="Object 72"/>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662363" y="1225550"/>
                        <a:ext cx="3824287" cy="10509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21" name="Object 73">
            <a:extLst>
              <a:ext uri="{FF2B5EF4-FFF2-40B4-BE49-F238E27FC236}">
                <a16:creationId xmlns:a16="http://schemas.microsoft.com/office/drawing/2014/main" id="{EC09EE5B-D0D5-40EE-97CB-B6FA01AA7125}"/>
              </a:ext>
            </a:extLst>
          </p:cNvPr>
          <p:cNvGraphicFramePr>
            <a:graphicFrameLocks noChangeAspect="1"/>
          </p:cNvGraphicFramePr>
          <p:nvPr/>
        </p:nvGraphicFramePr>
        <p:xfrm>
          <a:off x="2268538" y="3933825"/>
          <a:ext cx="1176337" cy="982663"/>
        </p:xfrm>
        <a:graphic>
          <a:graphicData uri="http://schemas.openxmlformats.org/presentationml/2006/ole">
            <mc:AlternateContent xmlns:mc="http://schemas.openxmlformats.org/markup-compatibility/2006">
              <mc:Choice xmlns:v="urn:schemas-microsoft-com:vml" Requires="v">
                <p:oleObj spid="_x0000_s21644" name="公式" r:id="rId67" imgW="510407" imgH="419091" progId="Equation.3">
                  <p:embed/>
                </p:oleObj>
              </mc:Choice>
              <mc:Fallback>
                <p:oleObj name="公式" r:id="rId67" imgW="510407" imgH="419091" progId="Equation.3">
                  <p:embed/>
                  <p:pic>
                    <p:nvPicPr>
                      <p:cNvPr id="0" name="Object 7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268538" y="3933825"/>
                        <a:ext cx="1176337" cy="98266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722" name="Object 74">
            <a:extLst>
              <a:ext uri="{FF2B5EF4-FFF2-40B4-BE49-F238E27FC236}">
                <a16:creationId xmlns:a16="http://schemas.microsoft.com/office/drawing/2014/main" id="{2510C1F6-AF13-4369-AE92-9C5C0E1F5CE2}"/>
              </a:ext>
            </a:extLst>
          </p:cNvPr>
          <p:cNvGraphicFramePr>
            <a:graphicFrameLocks noChangeAspect="1"/>
          </p:cNvGraphicFramePr>
          <p:nvPr/>
        </p:nvGraphicFramePr>
        <p:xfrm>
          <a:off x="2124075" y="5397500"/>
          <a:ext cx="1154113" cy="984250"/>
        </p:xfrm>
        <a:graphic>
          <a:graphicData uri="http://schemas.openxmlformats.org/presentationml/2006/ole">
            <mc:AlternateContent xmlns:mc="http://schemas.openxmlformats.org/markup-compatibility/2006">
              <mc:Choice xmlns:v="urn:schemas-microsoft-com:vml" Requires="v">
                <p:oleObj spid="_x0000_s21645" name="公式" r:id="rId69" imgW="487680" imgH="411480" progId="Equation.3">
                  <p:embed/>
                </p:oleObj>
              </mc:Choice>
              <mc:Fallback>
                <p:oleObj name="公式" r:id="rId69" imgW="487680" imgH="411480" progId="Equation.3">
                  <p:embed/>
                  <p:pic>
                    <p:nvPicPr>
                      <p:cNvPr id="0" name="Object 7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124075" y="5397500"/>
                        <a:ext cx="1154113" cy="98425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521" name="Group 78">
            <a:extLst>
              <a:ext uri="{FF2B5EF4-FFF2-40B4-BE49-F238E27FC236}">
                <a16:creationId xmlns:a16="http://schemas.microsoft.com/office/drawing/2014/main" id="{A41F69EE-12B7-415D-9E15-806EAD7FB565}"/>
              </a:ext>
            </a:extLst>
          </p:cNvPr>
          <p:cNvGrpSpPr>
            <a:grpSpLocks/>
          </p:cNvGrpSpPr>
          <p:nvPr/>
        </p:nvGrpSpPr>
        <p:grpSpPr bwMode="auto">
          <a:xfrm>
            <a:off x="0" y="57150"/>
            <a:ext cx="5715000" cy="1068388"/>
            <a:chOff x="0" y="36"/>
            <a:chExt cx="3600" cy="673"/>
          </a:xfrm>
        </p:grpSpPr>
        <p:pic>
          <p:nvPicPr>
            <p:cNvPr id="21522" name="Picture 127" descr="bar_1">
              <a:extLst>
                <a:ext uri="{FF2B5EF4-FFF2-40B4-BE49-F238E27FC236}">
                  <a16:creationId xmlns:a16="http://schemas.microsoft.com/office/drawing/2014/main" id="{2A63C1CD-0E23-4BA9-8730-358EEC98F33D}"/>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ext Box 128">
              <a:extLst>
                <a:ext uri="{FF2B5EF4-FFF2-40B4-BE49-F238E27FC236}">
                  <a16:creationId xmlns:a16="http://schemas.microsoft.com/office/drawing/2014/main" id="{027D0A49-4044-40E4-A547-69943DAA864E}"/>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5707"/>
                                        </p:tgtEl>
                                        <p:attrNameLst>
                                          <p:attrName>style.visibility</p:attrName>
                                        </p:attrNameLst>
                                      </p:cBhvr>
                                      <p:to>
                                        <p:strVal val="visible"/>
                                      </p:to>
                                    </p:set>
                                    <p:animEffect transition="in" filter="dissolve">
                                      <p:cBhvr>
                                        <p:cTn id="12" dur="500"/>
                                        <p:tgtEl>
                                          <p:spTgt spid="1557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55720"/>
                                        </p:tgtEl>
                                        <p:attrNameLst>
                                          <p:attrName>style.visibility</p:attrName>
                                        </p:attrNameLst>
                                      </p:cBhvr>
                                      <p:to>
                                        <p:strVal val="visible"/>
                                      </p:to>
                                    </p:set>
                                    <p:animEffect transition="in" filter="dissolve">
                                      <p:cBhvr>
                                        <p:cTn id="17" dur="500"/>
                                        <p:tgtEl>
                                          <p:spTgt spid="1557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55708"/>
                                        </p:tgtEl>
                                        <p:attrNameLst>
                                          <p:attrName>style.visibility</p:attrName>
                                        </p:attrNameLst>
                                      </p:cBhvr>
                                      <p:to>
                                        <p:strVal val="visible"/>
                                      </p:to>
                                    </p:set>
                                    <p:animEffect transition="in" filter="dissolve">
                                      <p:cBhvr>
                                        <p:cTn id="22" dur="500"/>
                                        <p:tgtEl>
                                          <p:spTgt spid="1557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5709"/>
                                        </p:tgtEl>
                                        <p:attrNameLst>
                                          <p:attrName>style.visibility</p:attrName>
                                        </p:attrNameLst>
                                      </p:cBhvr>
                                      <p:to>
                                        <p:strVal val="visible"/>
                                      </p:to>
                                    </p:set>
                                    <p:animEffect transition="in" filter="dissolve">
                                      <p:cBhvr>
                                        <p:cTn id="27" dur="500"/>
                                        <p:tgtEl>
                                          <p:spTgt spid="1557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55710"/>
                                        </p:tgtEl>
                                        <p:attrNameLst>
                                          <p:attrName>style.visibility</p:attrName>
                                        </p:attrNameLst>
                                      </p:cBhvr>
                                      <p:to>
                                        <p:strVal val="visible"/>
                                      </p:to>
                                    </p:set>
                                    <p:animEffect transition="in" filter="dissolve">
                                      <p:cBhvr>
                                        <p:cTn id="32" dur="500"/>
                                        <p:tgtEl>
                                          <p:spTgt spid="1557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5711"/>
                                        </p:tgtEl>
                                        <p:attrNameLst>
                                          <p:attrName>style.visibility</p:attrName>
                                        </p:attrNameLst>
                                      </p:cBhvr>
                                      <p:to>
                                        <p:strVal val="visible"/>
                                      </p:to>
                                    </p:set>
                                    <p:animEffect transition="in" filter="dissolve">
                                      <p:cBhvr>
                                        <p:cTn id="37" dur="500"/>
                                        <p:tgtEl>
                                          <p:spTgt spid="1557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55721"/>
                                        </p:tgtEl>
                                        <p:attrNameLst>
                                          <p:attrName>style.visibility</p:attrName>
                                        </p:attrNameLst>
                                      </p:cBhvr>
                                      <p:to>
                                        <p:strVal val="visible"/>
                                      </p:to>
                                    </p:set>
                                    <p:animEffect transition="in" filter="dissolve">
                                      <p:cBhvr>
                                        <p:cTn id="42" dur="500"/>
                                        <p:tgtEl>
                                          <p:spTgt spid="1557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55713"/>
                                        </p:tgtEl>
                                        <p:attrNameLst>
                                          <p:attrName>style.visibility</p:attrName>
                                        </p:attrNameLst>
                                      </p:cBhvr>
                                      <p:to>
                                        <p:strVal val="visible"/>
                                      </p:to>
                                    </p:set>
                                    <p:animEffect transition="in" filter="dissolve">
                                      <p:cBhvr>
                                        <p:cTn id="47" dur="500"/>
                                        <p:tgtEl>
                                          <p:spTgt spid="1557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55714"/>
                                        </p:tgtEl>
                                        <p:attrNameLst>
                                          <p:attrName>style.visibility</p:attrName>
                                        </p:attrNameLst>
                                      </p:cBhvr>
                                      <p:to>
                                        <p:strVal val="visible"/>
                                      </p:to>
                                    </p:set>
                                    <p:animEffect transition="in" filter="dissolve">
                                      <p:cBhvr>
                                        <p:cTn id="52" dur="500"/>
                                        <p:tgtEl>
                                          <p:spTgt spid="1557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55715"/>
                                        </p:tgtEl>
                                        <p:attrNameLst>
                                          <p:attrName>style.visibility</p:attrName>
                                        </p:attrNameLst>
                                      </p:cBhvr>
                                      <p:to>
                                        <p:strVal val="visible"/>
                                      </p:to>
                                    </p:set>
                                    <p:animEffect transition="in" filter="dissolve">
                                      <p:cBhvr>
                                        <p:cTn id="57" dur="500"/>
                                        <p:tgtEl>
                                          <p:spTgt spid="1557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55722"/>
                                        </p:tgtEl>
                                        <p:attrNameLst>
                                          <p:attrName>style.visibility</p:attrName>
                                        </p:attrNameLst>
                                      </p:cBhvr>
                                      <p:to>
                                        <p:strVal val="visible"/>
                                      </p:to>
                                    </p:set>
                                    <p:animEffect transition="in" filter="dissolve">
                                      <p:cBhvr>
                                        <p:cTn id="62" dur="500"/>
                                        <p:tgtEl>
                                          <p:spTgt spid="155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a:extLst>
              <a:ext uri="{FF2B5EF4-FFF2-40B4-BE49-F238E27FC236}">
                <a16:creationId xmlns:a16="http://schemas.microsoft.com/office/drawing/2014/main" id="{0AC85C51-8599-4665-82F8-31647F1182AE}"/>
              </a:ext>
            </a:extLst>
          </p:cNvPr>
          <p:cNvSpPr>
            <a:spLocks noGrp="1"/>
          </p:cNvSpPr>
          <p:nvPr>
            <p:ph type="dt" sz="quarter" idx="10"/>
          </p:nvPr>
        </p:nvSpPr>
        <p:spPr/>
        <p:txBody>
          <a:bodyPr/>
          <a:lstStyle/>
          <a:p>
            <a:pPr>
              <a:defRPr/>
            </a:pPr>
            <a:fld id="{6E0EA6DC-C6B0-4C6D-8697-13DD07C40B7C}" type="datetime8">
              <a:rPr lang="en-US"/>
              <a:pPr>
                <a:defRPr/>
              </a:pPr>
              <a:t>3/26/2020 3:29 PM</a:t>
            </a:fld>
            <a:endParaRPr lang="en-US" altLang="zh-CN"/>
          </a:p>
        </p:txBody>
      </p:sp>
      <p:sp>
        <p:nvSpPr>
          <p:cNvPr id="4099" name="灯片编号占位符 3">
            <a:extLst>
              <a:ext uri="{FF2B5EF4-FFF2-40B4-BE49-F238E27FC236}">
                <a16:creationId xmlns:a16="http://schemas.microsoft.com/office/drawing/2014/main" id="{3B046FB1-89A1-4610-B1F1-D1C95E86D4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45E306A-3BE1-44DA-9628-A78775420C78}" type="slidenum">
              <a:rPr lang="en-US" altLang="zh-CN" sz="1400"/>
              <a:pPr>
                <a:spcBef>
                  <a:spcPct val="0"/>
                </a:spcBef>
                <a:buFontTx/>
                <a:buNone/>
              </a:pPr>
              <a:t>2</a:t>
            </a:fld>
            <a:endParaRPr lang="en-US" altLang="zh-CN" sz="1400"/>
          </a:p>
        </p:txBody>
      </p:sp>
      <p:pic>
        <p:nvPicPr>
          <p:cNvPr id="206863" name="Picture 15" descr="134">
            <a:extLst>
              <a:ext uri="{FF2B5EF4-FFF2-40B4-BE49-F238E27FC236}">
                <a16:creationId xmlns:a16="http://schemas.microsoft.com/office/drawing/2014/main" id="{10E01B76-C52D-41FD-94A2-21A12DC5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688" y="2867025"/>
            <a:ext cx="363378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bar_1">
            <a:extLst>
              <a:ext uri="{FF2B5EF4-FFF2-40B4-BE49-F238E27FC236}">
                <a16:creationId xmlns:a16="http://schemas.microsoft.com/office/drawing/2014/main" id="{5EF6D745-5EF3-4228-B5A9-5BE4A01AC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3213"/>
            <a:ext cx="57150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3" name="Text Box 5">
            <a:extLst>
              <a:ext uri="{FF2B5EF4-FFF2-40B4-BE49-F238E27FC236}">
                <a16:creationId xmlns:a16="http://schemas.microsoft.com/office/drawing/2014/main" id="{59A1E94E-6EEF-486F-B547-7688AC1B520A}"/>
              </a:ext>
            </a:extLst>
          </p:cNvPr>
          <p:cNvSpPr txBox="1">
            <a:spLocks noChangeArrowheads="1"/>
          </p:cNvSpPr>
          <p:nvPr/>
        </p:nvSpPr>
        <p:spPr bwMode="auto">
          <a:xfrm>
            <a:off x="93663" y="533400"/>
            <a:ext cx="4983162" cy="519113"/>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sp>
        <p:nvSpPr>
          <p:cNvPr id="206855" name="Text Box 7">
            <a:extLst>
              <a:ext uri="{FF2B5EF4-FFF2-40B4-BE49-F238E27FC236}">
                <a16:creationId xmlns:a16="http://schemas.microsoft.com/office/drawing/2014/main" id="{D0D39E3C-AD60-495C-BE3D-0B8CC222F316}"/>
              </a:ext>
            </a:extLst>
          </p:cNvPr>
          <p:cNvSpPr txBox="1">
            <a:spLocks noChangeArrowheads="1"/>
          </p:cNvSpPr>
          <p:nvPr/>
        </p:nvSpPr>
        <p:spPr bwMode="auto">
          <a:xfrm>
            <a:off x="381000" y="1917700"/>
            <a:ext cx="8458200" cy="946150"/>
          </a:xfrm>
          <a:prstGeom prst="rect">
            <a:avLst/>
          </a:prstGeom>
          <a:noFill/>
          <a:ln w="9525">
            <a:noFill/>
            <a:miter lim="800000"/>
            <a:headEnd/>
            <a:tailEnd/>
          </a:ln>
          <a:effectLst/>
        </p:spPr>
        <p:txBody>
          <a:bodyPr>
            <a:spAutoFit/>
          </a:bodyPr>
          <a:lstStyle/>
          <a:p>
            <a:pPr eaLnBrk="1" hangingPunct="1">
              <a:spcBef>
                <a:spcPct val="50000"/>
              </a:spcBef>
              <a:defRPr/>
            </a:pPr>
            <a:r>
              <a:rPr lang="en-US" altLang="zh-CN">
                <a:solidFill>
                  <a:srgbClr val="99FF66"/>
                </a:solidFill>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如果一对电荷分别带等量异号电荷，他们间距又很小时，称作</a:t>
            </a:r>
            <a:r>
              <a:rPr lang="zh-CN" altLang="en-US">
                <a:solidFill>
                  <a:schemeClr val="tx2"/>
                </a:solidFill>
                <a:effectLst>
                  <a:outerShdw blurRad="38100" dist="38100" dir="2700000" algn="tl">
                    <a:srgbClr val="000000"/>
                  </a:outerShdw>
                </a:effectLst>
                <a:latin typeface="幼圆" pitchFamily="49" charset="-122"/>
              </a:rPr>
              <a:t>电偶极子</a:t>
            </a:r>
            <a:r>
              <a:rPr lang="zh-CN" altLang="en-US">
                <a:effectLst>
                  <a:outerShdw blurRad="38100" dist="38100" dir="2700000" algn="tl">
                    <a:srgbClr val="000000"/>
                  </a:outerShdw>
                </a:effectLst>
                <a:latin typeface="幼圆" pitchFamily="49" charset="-122"/>
              </a:rPr>
              <a:t>。</a:t>
            </a:r>
          </a:p>
        </p:txBody>
      </p:sp>
      <p:graphicFrame>
        <p:nvGraphicFramePr>
          <p:cNvPr id="206856" name="Object 8">
            <a:extLst>
              <a:ext uri="{FF2B5EF4-FFF2-40B4-BE49-F238E27FC236}">
                <a16:creationId xmlns:a16="http://schemas.microsoft.com/office/drawing/2014/main" id="{BD00207A-A12D-4EBC-9097-DE0A08483CFF}"/>
              </a:ext>
            </a:extLst>
          </p:cNvPr>
          <p:cNvGraphicFramePr>
            <a:graphicFrameLocks noChangeAspect="1"/>
          </p:cNvGraphicFramePr>
          <p:nvPr/>
        </p:nvGraphicFramePr>
        <p:xfrm>
          <a:off x="1979613" y="3068638"/>
          <a:ext cx="1135062" cy="595312"/>
        </p:xfrm>
        <a:graphic>
          <a:graphicData uri="http://schemas.openxmlformats.org/presentationml/2006/ole">
            <mc:AlternateContent xmlns:mc="http://schemas.openxmlformats.org/markup-compatibility/2006">
              <mc:Choice xmlns:v="urn:schemas-microsoft-com:vml" Requires="v">
                <p:oleObj spid="_x0000_s4113" name="公式" r:id="rId5" imgW="419026" imgH="197891" progId="Equation.3">
                  <p:embed/>
                </p:oleObj>
              </mc:Choice>
              <mc:Fallback>
                <p:oleObj name="公式" r:id="rId5" imgW="419026" imgH="197891"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068638"/>
                        <a:ext cx="1135062" cy="5953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6857" name="Object 9">
            <a:extLst>
              <a:ext uri="{FF2B5EF4-FFF2-40B4-BE49-F238E27FC236}">
                <a16:creationId xmlns:a16="http://schemas.microsoft.com/office/drawing/2014/main" id="{08D99843-F084-4D3C-B8C5-C6EF2C5B8BF3}"/>
              </a:ext>
            </a:extLst>
          </p:cNvPr>
          <p:cNvGraphicFramePr>
            <a:graphicFrameLocks noChangeAspect="1"/>
          </p:cNvGraphicFramePr>
          <p:nvPr/>
        </p:nvGraphicFramePr>
        <p:xfrm>
          <a:off x="1187450" y="3862388"/>
          <a:ext cx="2312988" cy="1087437"/>
        </p:xfrm>
        <a:graphic>
          <a:graphicData uri="http://schemas.openxmlformats.org/presentationml/2006/ole">
            <mc:AlternateContent xmlns:mc="http://schemas.openxmlformats.org/markup-compatibility/2006">
              <mc:Choice xmlns:v="urn:schemas-microsoft-com:vml" Requires="v">
                <p:oleObj spid="_x0000_s4114" name="公式" r:id="rId7" imgW="906706" imgH="411480" progId="Equation.3">
                  <p:embed/>
                </p:oleObj>
              </mc:Choice>
              <mc:Fallback>
                <p:oleObj name="公式" r:id="rId7" imgW="906706" imgH="4114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862388"/>
                        <a:ext cx="2312988" cy="10874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6858" name="Object 10">
            <a:extLst>
              <a:ext uri="{FF2B5EF4-FFF2-40B4-BE49-F238E27FC236}">
                <a16:creationId xmlns:a16="http://schemas.microsoft.com/office/drawing/2014/main" id="{717B3F38-1F2B-4715-BD98-B5F92B17E7F0}"/>
              </a:ext>
            </a:extLst>
          </p:cNvPr>
          <p:cNvGraphicFramePr>
            <a:graphicFrameLocks noChangeAspect="1"/>
          </p:cNvGraphicFramePr>
          <p:nvPr/>
        </p:nvGraphicFramePr>
        <p:xfrm>
          <a:off x="1116013" y="5035550"/>
          <a:ext cx="2592387" cy="1130300"/>
        </p:xfrm>
        <a:graphic>
          <a:graphicData uri="http://schemas.openxmlformats.org/presentationml/2006/ole">
            <mc:AlternateContent xmlns:mc="http://schemas.openxmlformats.org/markup-compatibility/2006">
              <mc:Choice xmlns:v="urn:schemas-microsoft-com:vml" Requires="v">
                <p:oleObj spid="_x0000_s4115" name="公式" r:id="rId9" imgW="982936" imgH="411480" progId="Equation.3">
                  <p:embed/>
                </p:oleObj>
              </mc:Choice>
              <mc:Fallback>
                <p:oleObj name="公式" r:id="rId9" imgW="982936" imgH="411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5035550"/>
                        <a:ext cx="2592387" cy="11303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6860" name="Picture 12" descr="132">
            <a:extLst>
              <a:ext uri="{FF2B5EF4-FFF2-40B4-BE49-F238E27FC236}">
                <a16:creationId xmlns:a16="http://schemas.microsoft.com/office/drawing/2014/main" id="{C8BA98E7-FFDB-49FB-BE70-DB1E50F4D6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0200" y="2841625"/>
            <a:ext cx="4787900"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64" name="Text Box 16">
            <a:extLst>
              <a:ext uri="{FF2B5EF4-FFF2-40B4-BE49-F238E27FC236}">
                <a16:creationId xmlns:a16="http://schemas.microsoft.com/office/drawing/2014/main" id="{7EB7B959-F44C-4B55-B736-6AFFBFE48364}"/>
              </a:ext>
            </a:extLst>
          </p:cNvPr>
          <p:cNvSpPr txBox="1">
            <a:spLocks noChangeArrowheads="1"/>
          </p:cNvSpPr>
          <p:nvPr/>
        </p:nvSpPr>
        <p:spPr bwMode="auto">
          <a:xfrm>
            <a:off x="395288" y="1341438"/>
            <a:ext cx="6264275" cy="519112"/>
          </a:xfrm>
          <a:prstGeom prst="rect">
            <a:avLst/>
          </a:prstGeom>
          <a:noFill/>
          <a:ln w="9525">
            <a:noFill/>
            <a:miter lim="800000"/>
            <a:headEnd/>
            <a:tailEnd/>
          </a:ln>
          <a:effectLst/>
        </p:spPr>
        <p:txBody>
          <a:bodyPr>
            <a:spAutoFit/>
          </a:bodyPr>
          <a:lstStyle/>
          <a:p>
            <a:pPr eaLnBrk="1" hangingPunct="1">
              <a:spcBef>
                <a:spcPct val="50000"/>
              </a:spcBef>
              <a:defRPr/>
            </a:pPr>
            <a:r>
              <a:rPr lang="zh-CN" altLang="en-US">
                <a:solidFill>
                  <a:schemeClr val="tx2"/>
                </a:solidFill>
                <a:effectLst>
                  <a:outerShdw blurRad="38100" dist="38100" dir="2700000" algn="tl">
                    <a:srgbClr val="000000"/>
                  </a:outerShdw>
                </a:effectLst>
                <a:ea typeface="隶书" pitchFamily="49" charset="-122"/>
              </a:rPr>
              <a:t>一</a:t>
            </a:r>
            <a:r>
              <a:rPr lang="en-US" altLang="zh-CN">
                <a:solidFill>
                  <a:schemeClr val="tx2"/>
                </a:solidFill>
                <a:effectLst>
                  <a:outerShdw blurRad="38100" dist="38100" dir="2700000" algn="tl">
                    <a:srgbClr val="000000"/>
                  </a:outerShdw>
                </a:effectLst>
              </a:rPr>
              <a:t>. </a:t>
            </a:r>
            <a:r>
              <a:rPr lang="zh-CN" altLang="en-US">
                <a:solidFill>
                  <a:schemeClr val="tx2"/>
                </a:solidFill>
                <a:effectLst>
                  <a:outerShdw blurRad="38100" dist="38100" dir="2700000" algn="tl">
                    <a:srgbClr val="000000"/>
                  </a:outerShdw>
                </a:effectLst>
                <a:ea typeface="隶书" pitchFamily="49" charset="-122"/>
              </a:rPr>
              <a:t>电偶极子的电场和电势</a:t>
            </a:r>
          </a:p>
        </p:txBody>
      </p:sp>
      <p:sp>
        <p:nvSpPr>
          <p:cNvPr id="1038" name="Text Box 14">
            <a:extLst>
              <a:ext uri="{FF2B5EF4-FFF2-40B4-BE49-F238E27FC236}">
                <a16:creationId xmlns:a16="http://schemas.microsoft.com/office/drawing/2014/main" id="{42737AEC-0577-42A7-8A91-9BFF359EBE5D}"/>
              </a:ext>
            </a:extLst>
          </p:cNvPr>
          <p:cNvSpPr txBox="1">
            <a:spLocks noChangeArrowheads="1"/>
          </p:cNvSpPr>
          <p:nvPr/>
        </p:nvSpPr>
        <p:spPr bwMode="auto">
          <a:xfrm>
            <a:off x="179388" y="3140075"/>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ea typeface="幼圆" panose="02010509060101010101" pitchFamily="49" charset="-122"/>
              </a:rPr>
              <a:t>电偶极矩：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3"/>
                                        </p:tgtEl>
                                        <p:attrNameLst>
                                          <p:attrName>style.visibility</p:attrName>
                                        </p:attrNameLst>
                                      </p:cBhvr>
                                      <p:to>
                                        <p:strVal val="visible"/>
                                      </p:to>
                                    </p:set>
                                    <p:animEffect transition="in" filter="wipe(left)">
                                      <p:cBhvr>
                                        <p:cTn id="7" dur="500"/>
                                        <p:tgtEl>
                                          <p:spTgt spid="2068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6864"/>
                                        </p:tgtEl>
                                        <p:attrNameLst>
                                          <p:attrName>style.visibility</p:attrName>
                                        </p:attrNameLst>
                                      </p:cBhvr>
                                      <p:to>
                                        <p:strVal val="visible"/>
                                      </p:to>
                                    </p:set>
                                    <p:animEffect transition="in" filter="wipe(left)">
                                      <p:cBhvr>
                                        <p:cTn id="12" dur="500"/>
                                        <p:tgtEl>
                                          <p:spTgt spid="2068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06863"/>
                                        </p:tgtEl>
                                        <p:attrNameLst>
                                          <p:attrName>style.visibility</p:attrName>
                                        </p:attrNameLst>
                                      </p:cBhvr>
                                      <p:to>
                                        <p:strVal val="visible"/>
                                      </p:to>
                                    </p:set>
                                    <p:animEffect transition="in" filter="dissolve">
                                      <p:cBhvr>
                                        <p:cTn id="17" dur="500"/>
                                        <p:tgtEl>
                                          <p:spTgt spid="2068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6855"/>
                                        </p:tgtEl>
                                        <p:attrNameLst>
                                          <p:attrName>style.visibility</p:attrName>
                                        </p:attrNameLst>
                                      </p:cBhvr>
                                      <p:to>
                                        <p:strVal val="visible"/>
                                      </p:to>
                                    </p:set>
                                    <p:animEffect transition="in" filter="dissolve">
                                      <p:cBhvr>
                                        <p:cTn id="22" dur="500"/>
                                        <p:tgtEl>
                                          <p:spTgt spid="2068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dissolve">
                                      <p:cBhvr>
                                        <p:cTn id="27" dur="500"/>
                                        <p:tgtEl>
                                          <p:spTgt spid="10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06856"/>
                                        </p:tgtEl>
                                        <p:attrNameLst>
                                          <p:attrName>style.visibility</p:attrName>
                                        </p:attrNameLst>
                                      </p:cBhvr>
                                      <p:to>
                                        <p:strVal val="visible"/>
                                      </p:to>
                                    </p:set>
                                    <p:animEffect transition="in" filter="dissolve">
                                      <p:cBhvr>
                                        <p:cTn id="32" dur="500"/>
                                        <p:tgtEl>
                                          <p:spTgt spid="2068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06857"/>
                                        </p:tgtEl>
                                        <p:attrNameLst>
                                          <p:attrName>style.visibility</p:attrName>
                                        </p:attrNameLst>
                                      </p:cBhvr>
                                      <p:to>
                                        <p:strVal val="visible"/>
                                      </p:to>
                                    </p:set>
                                    <p:animEffect transition="in" filter="dissolve">
                                      <p:cBhvr>
                                        <p:cTn id="37" dur="500"/>
                                        <p:tgtEl>
                                          <p:spTgt spid="20685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06858"/>
                                        </p:tgtEl>
                                        <p:attrNameLst>
                                          <p:attrName>style.visibility</p:attrName>
                                        </p:attrNameLst>
                                      </p:cBhvr>
                                      <p:to>
                                        <p:strVal val="visible"/>
                                      </p:to>
                                    </p:set>
                                    <p:animEffect transition="in" filter="dissolve">
                                      <p:cBhvr>
                                        <p:cTn id="42" dur="500"/>
                                        <p:tgtEl>
                                          <p:spTgt spid="2068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06860"/>
                                        </p:tgtEl>
                                        <p:attrNameLst>
                                          <p:attrName>style.visibility</p:attrName>
                                        </p:attrNameLst>
                                      </p:cBhvr>
                                      <p:to>
                                        <p:strVal val="visible"/>
                                      </p:to>
                                    </p:set>
                                    <p:animEffect transition="in" filter="blinds(horizontal)">
                                      <p:cBhvr>
                                        <p:cTn id="47" dur="500"/>
                                        <p:tgtEl>
                                          <p:spTgt spid="206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p:bldP spid="206855" grpId="0" autoUpdateAnimBg="0"/>
      <p:bldP spid="206864" grpId="0"/>
      <p:bldP spid="10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a:extLst>
              <a:ext uri="{FF2B5EF4-FFF2-40B4-BE49-F238E27FC236}">
                <a16:creationId xmlns:a16="http://schemas.microsoft.com/office/drawing/2014/main" id="{C312E9FD-C58C-4305-B166-B80C882431FA}"/>
              </a:ext>
            </a:extLst>
          </p:cNvPr>
          <p:cNvSpPr>
            <a:spLocks noGrp="1"/>
          </p:cNvSpPr>
          <p:nvPr>
            <p:ph type="dt" sz="quarter" idx="10"/>
          </p:nvPr>
        </p:nvSpPr>
        <p:spPr/>
        <p:txBody>
          <a:bodyPr/>
          <a:lstStyle/>
          <a:p>
            <a:pPr>
              <a:defRPr/>
            </a:pPr>
            <a:fld id="{DDB51793-9E51-4785-A78D-376ED61AEB2A}" type="datetime8">
              <a:rPr lang="en-US"/>
              <a:pPr>
                <a:defRPr/>
              </a:pPr>
              <a:t>3/26/2020 3:29 PM</a:t>
            </a:fld>
            <a:endParaRPr lang="en-US" altLang="zh-CN"/>
          </a:p>
        </p:txBody>
      </p:sp>
      <p:sp>
        <p:nvSpPr>
          <p:cNvPr id="22531" name="灯片编号占位符 3">
            <a:extLst>
              <a:ext uri="{FF2B5EF4-FFF2-40B4-BE49-F238E27FC236}">
                <a16:creationId xmlns:a16="http://schemas.microsoft.com/office/drawing/2014/main" id="{69F0F1B8-9960-4226-8D49-A36D401484B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3B1D7F-1429-4739-9717-67F62167B7EE}" type="slidenum">
              <a:rPr lang="en-US" altLang="zh-CN" sz="1400"/>
              <a:pPr>
                <a:spcBef>
                  <a:spcPct val="0"/>
                </a:spcBef>
                <a:buFontTx/>
                <a:buNone/>
              </a:pPr>
              <a:t>20</a:t>
            </a:fld>
            <a:endParaRPr lang="en-US" altLang="zh-CN" sz="1400"/>
          </a:p>
        </p:txBody>
      </p:sp>
      <p:sp>
        <p:nvSpPr>
          <p:cNvPr id="131074" name="Text Box 2">
            <a:extLst>
              <a:ext uri="{FF2B5EF4-FFF2-40B4-BE49-F238E27FC236}">
                <a16:creationId xmlns:a16="http://schemas.microsoft.com/office/drawing/2014/main" id="{CDF8614B-6869-459A-9FDC-1CC36930810F}"/>
              </a:ext>
            </a:extLst>
          </p:cNvPr>
          <p:cNvSpPr txBox="1">
            <a:spLocks noChangeArrowheads="1"/>
          </p:cNvSpPr>
          <p:nvPr/>
        </p:nvSpPr>
        <p:spPr bwMode="auto">
          <a:xfrm>
            <a:off x="368300" y="1628775"/>
            <a:ext cx="8458200" cy="946150"/>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a:effectLst>
                  <a:outerShdw blurRad="38100" dist="38100" dir="2700000" algn="tl">
                    <a:srgbClr val="000000"/>
                  </a:outerShdw>
                </a:effectLst>
              </a:rPr>
              <a:t>        </a:t>
            </a:r>
            <a:r>
              <a:rPr kumimoji="0" lang="zh-CN" altLang="en-US">
                <a:effectLst>
                  <a:outerShdw blurRad="38100" dist="38100" dir="2700000" algn="tl">
                    <a:srgbClr val="000000"/>
                  </a:outerShdw>
                </a:effectLst>
              </a:rPr>
              <a:t>实验表明，对各向同性</a:t>
            </a:r>
            <a:r>
              <a:rPr kumimoji="0" lang="zh-CN" altLang="en-US">
                <a:solidFill>
                  <a:srgbClr val="FFFF00"/>
                </a:solidFill>
                <a:effectLst>
                  <a:outerShdw blurRad="38100" dist="38100" dir="2700000" algn="tl">
                    <a:srgbClr val="000000"/>
                  </a:outerShdw>
                </a:effectLst>
              </a:rPr>
              <a:t>均匀电介质</a:t>
            </a:r>
            <a:r>
              <a:rPr kumimoji="0" lang="zh-CN" altLang="en-US">
                <a:effectLst>
                  <a:outerShdw blurRad="38100" dist="38100" dir="2700000" algn="tl">
                    <a:srgbClr val="000000"/>
                  </a:outerShdw>
                </a:effectLst>
              </a:rPr>
              <a:t>，电极化强度与电场强度成正比</a:t>
            </a:r>
          </a:p>
        </p:txBody>
      </p:sp>
      <p:graphicFrame>
        <p:nvGraphicFramePr>
          <p:cNvPr id="131075" name="Object 3">
            <a:extLst>
              <a:ext uri="{FF2B5EF4-FFF2-40B4-BE49-F238E27FC236}">
                <a16:creationId xmlns:a16="http://schemas.microsoft.com/office/drawing/2014/main" id="{C1E9EA8E-D6D2-4343-BE29-778A9E149E78}"/>
              </a:ext>
            </a:extLst>
          </p:cNvPr>
          <p:cNvGraphicFramePr>
            <a:graphicFrameLocks noChangeAspect="1"/>
          </p:cNvGraphicFramePr>
          <p:nvPr/>
        </p:nvGraphicFramePr>
        <p:xfrm>
          <a:off x="3203575" y="2781300"/>
          <a:ext cx="1871663" cy="571500"/>
        </p:xfrm>
        <a:graphic>
          <a:graphicData uri="http://schemas.openxmlformats.org/presentationml/2006/ole">
            <mc:AlternateContent xmlns:mc="http://schemas.openxmlformats.org/markup-compatibility/2006">
              <mc:Choice xmlns:v="urn:schemas-microsoft-com:vml" Requires="v">
                <p:oleObj spid="_x0000_s22543" name="公式" r:id="rId3" imgW="647715" imgH="221200" progId="Equation.3">
                  <p:embed/>
                </p:oleObj>
              </mc:Choice>
              <mc:Fallback>
                <p:oleObj name="公式" r:id="rId3" imgW="647715" imgH="221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781300"/>
                        <a:ext cx="1871663" cy="5715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6" name="Text Box 4">
            <a:extLst>
              <a:ext uri="{FF2B5EF4-FFF2-40B4-BE49-F238E27FC236}">
                <a16:creationId xmlns:a16="http://schemas.microsoft.com/office/drawing/2014/main" id="{E9F43203-4DD0-4582-A8CB-989C74C01A76}"/>
              </a:ext>
            </a:extLst>
          </p:cNvPr>
          <p:cNvSpPr txBox="1">
            <a:spLocks noChangeArrowheads="1"/>
          </p:cNvSpPr>
          <p:nvPr/>
        </p:nvSpPr>
        <p:spPr bwMode="auto">
          <a:xfrm>
            <a:off x="368300" y="3357563"/>
            <a:ext cx="8380413" cy="946150"/>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en-US" altLang="zh-CN" dirty="0">
                <a:solidFill>
                  <a:srgbClr val="FF0066"/>
                </a:solidFill>
                <a:effectLst>
                  <a:outerShdw blurRad="38100" dist="38100" dir="2700000" algn="tl">
                    <a:srgbClr val="000000"/>
                  </a:outerShdw>
                </a:effectLst>
                <a:sym typeface="Symbol" pitchFamily="18" charset="2"/>
              </a:rPr>
              <a:t></a:t>
            </a:r>
            <a:r>
              <a:rPr kumimoji="0" lang="en-US" altLang="zh-CN" baseline="-25000" dirty="0">
                <a:solidFill>
                  <a:srgbClr val="FF0066"/>
                </a:solidFill>
                <a:effectLst>
                  <a:outerShdw blurRad="38100" dist="38100" dir="2700000" algn="tl">
                    <a:srgbClr val="000000"/>
                  </a:outerShdw>
                </a:effectLst>
                <a:sym typeface="Symbol" pitchFamily="18" charset="2"/>
              </a:rPr>
              <a:t>e </a:t>
            </a:r>
            <a:r>
              <a:rPr kumimoji="0" lang="zh-CN" altLang="en-US" dirty="0">
                <a:effectLst>
                  <a:outerShdw blurRad="38100" dist="38100" dir="2700000" algn="tl">
                    <a:srgbClr val="000000"/>
                  </a:outerShdw>
                </a:effectLst>
                <a:sym typeface="Symbol" pitchFamily="18" charset="2"/>
              </a:rPr>
              <a:t>称为电介质的</a:t>
            </a:r>
            <a:r>
              <a:rPr lang="zh-CN" altLang="en-US" dirty="0">
                <a:solidFill>
                  <a:srgbClr val="00FF00"/>
                </a:solidFill>
              </a:rPr>
              <a:t>电极化率</a:t>
            </a:r>
            <a:r>
              <a:rPr lang="zh-CN" altLang="en-US" dirty="0">
                <a:solidFill>
                  <a:srgbClr val="99FFCC"/>
                </a:solidFill>
              </a:rPr>
              <a:t>（</a:t>
            </a:r>
            <a:r>
              <a:rPr lang="en-US" altLang="zh-CN" i="1" dirty="0">
                <a:solidFill>
                  <a:srgbClr val="99FFCC"/>
                </a:solidFill>
              </a:rPr>
              <a:t>polarizability</a:t>
            </a:r>
            <a:r>
              <a:rPr lang="zh-CN" altLang="en-US" dirty="0">
                <a:solidFill>
                  <a:srgbClr val="99FFCC"/>
                </a:solidFill>
              </a:rPr>
              <a:t>），</a:t>
            </a:r>
            <a:r>
              <a:rPr kumimoji="0" lang="zh-CN" altLang="en-US" dirty="0">
                <a:effectLst>
                  <a:outerShdw blurRad="38100" dist="38100" dir="2700000" algn="tl">
                    <a:srgbClr val="000000"/>
                  </a:outerShdw>
                </a:effectLst>
              </a:rPr>
              <a:t>与电介质种类有关</a:t>
            </a:r>
            <a:r>
              <a:rPr kumimoji="0" lang="zh-CN" altLang="en-US" dirty="0">
                <a:effectLst>
                  <a:outerShdw blurRad="38100" dist="38100" dir="2700000" algn="tl">
                    <a:srgbClr val="000000"/>
                  </a:outerShdw>
                </a:effectLst>
                <a:sym typeface="Symbol" pitchFamily="18" charset="2"/>
              </a:rPr>
              <a:t> 。</a:t>
            </a:r>
          </a:p>
        </p:txBody>
      </p:sp>
      <p:sp>
        <p:nvSpPr>
          <p:cNvPr id="131077" name="Text Box 5">
            <a:extLst>
              <a:ext uri="{FF2B5EF4-FFF2-40B4-BE49-F238E27FC236}">
                <a16:creationId xmlns:a16="http://schemas.microsoft.com/office/drawing/2014/main" id="{85841480-6CA5-48AE-9B41-10EABA6C25B5}"/>
              </a:ext>
            </a:extLst>
          </p:cNvPr>
          <p:cNvSpPr txBox="1">
            <a:spLocks noChangeArrowheads="1"/>
          </p:cNvSpPr>
          <p:nvPr/>
        </p:nvSpPr>
        <p:spPr bwMode="auto">
          <a:xfrm>
            <a:off x="381000" y="4437063"/>
            <a:ext cx="8458200"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effectLst>
                  <a:outerShdw blurRad="38100" dist="38100" dir="2700000" algn="tl">
                    <a:srgbClr val="000000"/>
                  </a:outerShdw>
                </a:effectLst>
              </a:rPr>
              <a:t>定义相对介电常数：</a:t>
            </a:r>
          </a:p>
        </p:txBody>
      </p:sp>
      <p:graphicFrame>
        <p:nvGraphicFramePr>
          <p:cNvPr id="131078" name="Object 6">
            <a:extLst>
              <a:ext uri="{FF2B5EF4-FFF2-40B4-BE49-F238E27FC236}">
                <a16:creationId xmlns:a16="http://schemas.microsoft.com/office/drawing/2014/main" id="{1C9C7D48-B9BE-4BAF-9121-B1B9D4077658}"/>
              </a:ext>
            </a:extLst>
          </p:cNvPr>
          <p:cNvGraphicFramePr>
            <a:graphicFrameLocks noChangeAspect="1"/>
          </p:cNvGraphicFramePr>
          <p:nvPr/>
        </p:nvGraphicFramePr>
        <p:xfrm>
          <a:off x="2411413" y="5300663"/>
          <a:ext cx="1908175" cy="527050"/>
        </p:xfrm>
        <a:graphic>
          <a:graphicData uri="http://schemas.openxmlformats.org/presentationml/2006/ole">
            <mc:AlternateContent xmlns:mc="http://schemas.openxmlformats.org/markup-compatibility/2006">
              <mc:Choice xmlns:v="urn:schemas-microsoft-com:vml" Requires="v">
                <p:oleObj spid="_x0000_s22544" name="公式" r:id="rId5" imgW="647715" imgH="190280" progId="Equation.3">
                  <p:embed/>
                </p:oleObj>
              </mc:Choice>
              <mc:Fallback>
                <p:oleObj name="公式" r:id="rId5" imgW="647715" imgH="1902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5300663"/>
                        <a:ext cx="1908175" cy="5270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80" name="Text Box 8">
            <a:extLst>
              <a:ext uri="{FF2B5EF4-FFF2-40B4-BE49-F238E27FC236}">
                <a16:creationId xmlns:a16="http://schemas.microsoft.com/office/drawing/2014/main" id="{BD0C0631-A26B-413F-9FEC-766245356373}"/>
              </a:ext>
            </a:extLst>
          </p:cNvPr>
          <p:cNvSpPr txBox="1">
            <a:spLocks noChangeArrowheads="1"/>
          </p:cNvSpPr>
          <p:nvPr/>
        </p:nvSpPr>
        <p:spPr bwMode="auto">
          <a:xfrm>
            <a:off x="395288" y="1052513"/>
            <a:ext cx="6858000" cy="519112"/>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四、极化强度与电场强度的关系</a:t>
            </a:r>
          </a:p>
        </p:txBody>
      </p:sp>
      <p:grpSp>
        <p:nvGrpSpPr>
          <p:cNvPr id="22538" name="Group 15">
            <a:extLst>
              <a:ext uri="{FF2B5EF4-FFF2-40B4-BE49-F238E27FC236}">
                <a16:creationId xmlns:a16="http://schemas.microsoft.com/office/drawing/2014/main" id="{2CE02255-95F9-4A29-9D80-BA98A6375B89}"/>
              </a:ext>
            </a:extLst>
          </p:cNvPr>
          <p:cNvGrpSpPr>
            <a:grpSpLocks/>
          </p:cNvGrpSpPr>
          <p:nvPr/>
        </p:nvGrpSpPr>
        <p:grpSpPr bwMode="auto">
          <a:xfrm>
            <a:off x="0" y="57150"/>
            <a:ext cx="5715000" cy="1068388"/>
            <a:chOff x="0" y="36"/>
            <a:chExt cx="3600" cy="673"/>
          </a:xfrm>
        </p:grpSpPr>
        <p:pic>
          <p:nvPicPr>
            <p:cNvPr id="22539" name="Picture 127" descr="bar_1">
              <a:extLst>
                <a:ext uri="{FF2B5EF4-FFF2-40B4-BE49-F238E27FC236}">
                  <a16:creationId xmlns:a16="http://schemas.microsoft.com/office/drawing/2014/main" id="{EBE7FA8E-7060-4341-9A31-821720064D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Text Box 128">
              <a:extLst>
                <a:ext uri="{FF2B5EF4-FFF2-40B4-BE49-F238E27FC236}">
                  <a16:creationId xmlns:a16="http://schemas.microsoft.com/office/drawing/2014/main" id="{C93262BB-725F-42DF-B245-7880068F6CD8}"/>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080"/>
                                        </p:tgtEl>
                                        <p:attrNameLst>
                                          <p:attrName>style.visibility</p:attrName>
                                        </p:attrNameLst>
                                      </p:cBhvr>
                                      <p:to>
                                        <p:strVal val="visible"/>
                                      </p:to>
                                    </p:set>
                                    <p:animEffect transition="in" filter="dissolve">
                                      <p:cBhvr>
                                        <p:cTn id="7" dur="500"/>
                                        <p:tgtEl>
                                          <p:spTgt spid="1310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1074"/>
                                        </p:tgtEl>
                                        <p:attrNameLst>
                                          <p:attrName>style.visibility</p:attrName>
                                        </p:attrNameLst>
                                      </p:cBhvr>
                                      <p:to>
                                        <p:strVal val="visible"/>
                                      </p:to>
                                    </p:set>
                                    <p:animEffect transition="in" filter="dissolve">
                                      <p:cBhvr>
                                        <p:cTn id="12" dur="500"/>
                                        <p:tgtEl>
                                          <p:spTgt spid="131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1075"/>
                                        </p:tgtEl>
                                        <p:attrNameLst>
                                          <p:attrName>style.visibility</p:attrName>
                                        </p:attrNameLst>
                                      </p:cBhvr>
                                      <p:to>
                                        <p:strVal val="visible"/>
                                      </p:to>
                                    </p:set>
                                    <p:animEffect transition="in" filter="dissolve">
                                      <p:cBhvr>
                                        <p:cTn id="17" dur="500"/>
                                        <p:tgtEl>
                                          <p:spTgt spid="1310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1076"/>
                                        </p:tgtEl>
                                        <p:attrNameLst>
                                          <p:attrName>style.visibility</p:attrName>
                                        </p:attrNameLst>
                                      </p:cBhvr>
                                      <p:to>
                                        <p:strVal val="visible"/>
                                      </p:to>
                                    </p:set>
                                    <p:animEffect transition="in" filter="dissolve">
                                      <p:cBhvr>
                                        <p:cTn id="22" dur="500"/>
                                        <p:tgtEl>
                                          <p:spTgt spid="1310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1077"/>
                                        </p:tgtEl>
                                        <p:attrNameLst>
                                          <p:attrName>style.visibility</p:attrName>
                                        </p:attrNameLst>
                                      </p:cBhvr>
                                      <p:to>
                                        <p:strVal val="visible"/>
                                      </p:to>
                                    </p:set>
                                    <p:animEffect transition="in" filter="dissolve">
                                      <p:cBhvr>
                                        <p:cTn id="27" dur="500"/>
                                        <p:tgtEl>
                                          <p:spTgt spid="1310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1078"/>
                                        </p:tgtEl>
                                        <p:attrNameLst>
                                          <p:attrName>style.visibility</p:attrName>
                                        </p:attrNameLst>
                                      </p:cBhvr>
                                      <p:to>
                                        <p:strVal val="visible"/>
                                      </p:to>
                                    </p:set>
                                    <p:animEffect transition="in" filter="dissolve">
                                      <p:cBhvr>
                                        <p:cTn id="32" dur="500"/>
                                        <p:tgtEl>
                                          <p:spTgt spid="13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6" grpId="0" autoUpdateAnimBg="0"/>
      <p:bldP spid="131077" grpId="0" autoUpdateAnimBg="0"/>
      <p:bldP spid="13108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50FC60-976D-44B6-AB33-539E86862ED2}"/>
              </a:ext>
            </a:extLst>
          </p:cNvPr>
          <p:cNvSpPr>
            <a:spLocks noGrp="1"/>
          </p:cNvSpPr>
          <p:nvPr>
            <p:ph type="dt" sz="quarter" idx="10"/>
          </p:nvPr>
        </p:nvSpPr>
        <p:spPr/>
        <p:txBody>
          <a:bodyPr/>
          <a:lstStyle/>
          <a:p>
            <a:pPr>
              <a:defRPr/>
            </a:pPr>
            <a:fld id="{CE15D4B3-F08A-409C-AB1F-6400DD2D971F}" type="datetime8">
              <a:rPr lang="en-US" smtClean="0"/>
              <a:pPr>
                <a:defRPr/>
              </a:pPr>
              <a:t>3/26/2020 3:29 PM</a:t>
            </a:fld>
            <a:endParaRPr lang="en-US" altLang="zh-CN"/>
          </a:p>
        </p:txBody>
      </p:sp>
      <p:sp>
        <p:nvSpPr>
          <p:cNvPr id="23555" name="灯片编号占位符 2">
            <a:extLst>
              <a:ext uri="{FF2B5EF4-FFF2-40B4-BE49-F238E27FC236}">
                <a16:creationId xmlns:a16="http://schemas.microsoft.com/office/drawing/2014/main" id="{03D4E00F-5036-4D89-A005-B0F9162C843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6F67CD3-7120-46B4-A8DC-81E5A7B1235D}" type="slidenum">
              <a:rPr lang="en-US" altLang="zh-CN" sz="1400"/>
              <a:pPr>
                <a:spcBef>
                  <a:spcPct val="0"/>
                </a:spcBef>
                <a:buFontTx/>
                <a:buNone/>
              </a:pPr>
              <a:t>21</a:t>
            </a:fld>
            <a:endParaRPr lang="en-US" altLang="zh-CN" sz="1400"/>
          </a:p>
        </p:txBody>
      </p:sp>
      <p:grpSp>
        <p:nvGrpSpPr>
          <p:cNvPr id="11" name="组合 10">
            <a:extLst>
              <a:ext uri="{FF2B5EF4-FFF2-40B4-BE49-F238E27FC236}">
                <a16:creationId xmlns:a16="http://schemas.microsoft.com/office/drawing/2014/main" id="{8D3F3AC7-23C3-40D0-9A55-DF933610B7A2}"/>
              </a:ext>
            </a:extLst>
          </p:cNvPr>
          <p:cNvGrpSpPr>
            <a:grpSpLocks/>
          </p:cNvGrpSpPr>
          <p:nvPr/>
        </p:nvGrpSpPr>
        <p:grpSpPr bwMode="auto">
          <a:xfrm>
            <a:off x="107950" y="293688"/>
            <a:ext cx="8891588" cy="687387"/>
            <a:chOff x="107504" y="335358"/>
            <a:chExt cx="8892480" cy="687387"/>
          </a:xfrm>
        </p:grpSpPr>
        <p:sp>
          <p:nvSpPr>
            <p:cNvPr id="5" name="Text Box 6">
              <a:extLst>
                <a:ext uri="{FF2B5EF4-FFF2-40B4-BE49-F238E27FC236}">
                  <a16:creationId xmlns:a16="http://schemas.microsoft.com/office/drawing/2014/main" id="{BE25D2AF-D83C-4759-97F0-DFE488606D9C}"/>
                </a:ext>
              </a:extLst>
            </p:cNvPr>
            <p:cNvSpPr txBox="1">
              <a:spLocks noChangeArrowheads="1"/>
            </p:cNvSpPr>
            <p:nvPr/>
          </p:nvSpPr>
          <p:spPr bwMode="auto">
            <a:xfrm>
              <a:off x="107504" y="417908"/>
              <a:ext cx="8892480" cy="522287"/>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dirty="0">
                  <a:solidFill>
                    <a:srgbClr val="99FFCC"/>
                  </a:solidFill>
                  <a:effectLst>
                    <a:outerShdw blurRad="38100" dist="38100" dir="2700000" algn="tl">
                      <a:srgbClr val="000000"/>
                    </a:outerShdw>
                  </a:effectLst>
                  <a:latin typeface="幼圆" pitchFamily="49" charset="-122"/>
                </a:rPr>
                <a:t>真空的</a:t>
              </a:r>
              <a:r>
                <a:rPr lang="zh-CN" altLang="en-US" dirty="0">
                  <a:solidFill>
                    <a:srgbClr val="FF3399"/>
                  </a:solidFill>
                  <a:effectLst>
                    <a:outerShdw blurRad="38100" dist="38100" dir="2700000" algn="tl">
                      <a:srgbClr val="000000"/>
                    </a:outerShdw>
                  </a:effectLst>
                  <a:latin typeface="幼圆" pitchFamily="49" charset="-122"/>
                </a:rPr>
                <a:t>（绝对）</a:t>
              </a:r>
              <a:r>
                <a:rPr kumimoji="0" lang="zh-CN" altLang="en-US" dirty="0">
                  <a:solidFill>
                    <a:srgbClr val="00FF00"/>
                  </a:solidFill>
                  <a:effectLst>
                    <a:outerShdw blurRad="38100" dist="38100" dir="2700000" algn="tl">
                      <a:srgbClr val="000000"/>
                    </a:outerShdw>
                  </a:effectLst>
                </a:rPr>
                <a:t>介电常数</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又称真空的</a:t>
              </a:r>
              <a:r>
                <a:rPr kumimoji="0" lang="zh-CN" altLang="en-US" dirty="0">
                  <a:solidFill>
                    <a:srgbClr val="00FF00"/>
                  </a:solidFill>
                  <a:effectLst>
                    <a:outerShdw blurRad="38100" dist="38100" dir="2700000" algn="tl">
                      <a:srgbClr val="000000"/>
                    </a:outerShdw>
                  </a:effectLst>
                </a:rPr>
                <a:t>电容率</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a:t>
              </a:r>
              <a:endParaRPr kumimoji="0" lang="en-US" altLang="zh-CN" dirty="0">
                <a:solidFill>
                  <a:srgbClr val="99FFCC"/>
                </a:solidFill>
                <a:effectLst>
                  <a:outerShdw blurRad="38100" dist="38100" dir="2700000" algn="tl">
                    <a:srgbClr val="000000"/>
                  </a:outerShdw>
                </a:effectLst>
              </a:endParaRPr>
            </a:p>
          </p:txBody>
        </p:sp>
        <p:graphicFrame>
          <p:nvGraphicFramePr>
            <p:cNvPr id="23571" name="对象 7">
              <a:extLst>
                <a:ext uri="{FF2B5EF4-FFF2-40B4-BE49-F238E27FC236}">
                  <a16:creationId xmlns:a16="http://schemas.microsoft.com/office/drawing/2014/main" id="{0B4669DF-C719-4832-86DD-50CCE6D623B1}"/>
                </a:ext>
              </a:extLst>
            </p:cNvPr>
            <p:cNvGraphicFramePr>
              <a:graphicFrameLocks noChangeAspect="1"/>
            </p:cNvGraphicFramePr>
            <p:nvPr/>
          </p:nvGraphicFramePr>
          <p:xfrm>
            <a:off x="7668344" y="335358"/>
            <a:ext cx="444500" cy="687387"/>
          </p:xfrm>
          <a:graphic>
            <a:graphicData uri="http://schemas.openxmlformats.org/presentationml/2006/ole">
              <mc:AlternateContent xmlns:mc="http://schemas.openxmlformats.org/markup-compatibility/2006">
                <mc:Choice xmlns:v="urn:schemas-microsoft-com:vml" Requires="v">
                  <p:oleObj spid="_x0000_s23578" name="公式" r:id="rId3" imgW="144884" imgH="213589" progId="Equation.3">
                    <p:embed/>
                  </p:oleObj>
                </mc:Choice>
                <mc:Fallback>
                  <p:oleObj name="公式" r:id="rId3" imgW="144884" imgH="213589" progId="Equation.3">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335358"/>
                          <a:ext cx="444500" cy="68738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 name="组合 14">
            <a:extLst>
              <a:ext uri="{FF2B5EF4-FFF2-40B4-BE49-F238E27FC236}">
                <a16:creationId xmlns:a16="http://schemas.microsoft.com/office/drawing/2014/main" id="{B101D785-DC8A-4937-A7DB-8BC0314FBCDA}"/>
              </a:ext>
            </a:extLst>
          </p:cNvPr>
          <p:cNvGrpSpPr>
            <a:grpSpLocks/>
          </p:cNvGrpSpPr>
          <p:nvPr/>
        </p:nvGrpSpPr>
        <p:grpSpPr bwMode="auto">
          <a:xfrm>
            <a:off x="107950" y="2041525"/>
            <a:ext cx="8891588" cy="549275"/>
            <a:chOff x="107504" y="2041684"/>
            <a:chExt cx="8892480" cy="549678"/>
          </a:xfrm>
        </p:grpSpPr>
        <p:sp>
          <p:nvSpPr>
            <p:cNvPr id="4" name="Text Box 6">
              <a:extLst>
                <a:ext uri="{FF2B5EF4-FFF2-40B4-BE49-F238E27FC236}">
                  <a16:creationId xmlns:a16="http://schemas.microsoft.com/office/drawing/2014/main" id="{09EBB608-85A2-42B1-A011-87CBF8D37AD8}"/>
                </a:ext>
              </a:extLst>
            </p:cNvPr>
            <p:cNvSpPr txBox="1">
              <a:spLocks noChangeArrowheads="1"/>
            </p:cNvSpPr>
            <p:nvPr/>
          </p:nvSpPr>
          <p:spPr bwMode="auto">
            <a:xfrm>
              <a:off x="107504" y="2041684"/>
              <a:ext cx="8892480" cy="522671"/>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dirty="0">
                  <a:solidFill>
                    <a:srgbClr val="99FFCC"/>
                  </a:solidFill>
                  <a:effectLst>
                    <a:outerShdw blurRad="38100" dist="38100" dir="2700000" algn="tl">
                      <a:srgbClr val="000000"/>
                    </a:outerShdw>
                  </a:effectLst>
                  <a:latin typeface="幼圆" pitchFamily="49" charset="-122"/>
                </a:rPr>
                <a:t>电介质的</a:t>
              </a:r>
              <a:r>
                <a:rPr lang="zh-CN" altLang="en-US" dirty="0">
                  <a:solidFill>
                    <a:srgbClr val="FF3399"/>
                  </a:solidFill>
                  <a:effectLst>
                    <a:outerShdw blurRad="38100" dist="38100" dir="2700000" algn="tl">
                      <a:srgbClr val="000000"/>
                    </a:outerShdw>
                  </a:effectLst>
                  <a:latin typeface="幼圆" pitchFamily="49" charset="-122"/>
                </a:rPr>
                <a:t>（绝对）</a:t>
              </a:r>
              <a:r>
                <a:rPr kumimoji="0" lang="zh-CN" altLang="en-US" dirty="0">
                  <a:solidFill>
                    <a:srgbClr val="00FF00"/>
                  </a:solidFill>
                  <a:effectLst>
                    <a:outerShdw blurRad="38100" dist="38100" dir="2700000" algn="tl">
                      <a:srgbClr val="000000"/>
                    </a:outerShdw>
                  </a:effectLst>
                </a:rPr>
                <a:t>介电常数</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又称介质的</a:t>
              </a:r>
              <a:r>
                <a:rPr kumimoji="0" lang="zh-CN" altLang="en-US" dirty="0">
                  <a:solidFill>
                    <a:srgbClr val="00FF00"/>
                  </a:solidFill>
                  <a:effectLst>
                    <a:outerShdw blurRad="38100" dist="38100" dir="2700000" algn="tl">
                      <a:srgbClr val="000000"/>
                    </a:outerShdw>
                  </a:effectLst>
                </a:rPr>
                <a:t>电容率</a:t>
              </a:r>
              <a:r>
                <a:rPr lang="zh-CN" altLang="en-US" i="1" dirty="0">
                  <a:solidFill>
                    <a:srgbClr val="99FFCC"/>
                  </a:solidFill>
                </a:rPr>
                <a:t>）</a:t>
              </a:r>
              <a:r>
                <a:rPr kumimoji="0" lang="zh-CN" altLang="en-US" dirty="0">
                  <a:solidFill>
                    <a:srgbClr val="99FFCC"/>
                  </a:solidFill>
                  <a:effectLst>
                    <a:outerShdw blurRad="38100" dist="38100" dir="2700000" algn="tl">
                      <a:srgbClr val="000000"/>
                    </a:outerShdw>
                  </a:effectLst>
                </a:rPr>
                <a:t>：</a:t>
              </a:r>
              <a:endParaRPr kumimoji="0" lang="en-US" altLang="zh-CN" dirty="0">
                <a:solidFill>
                  <a:srgbClr val="99FFCC"/>
                </a:solidFill>
                <a:effectLst>
                  <a:outerShdw blurRad="38100" dist="38100" dir="2700000" algn="tl">
                    <a:srgbClr val="000000"/>
                  </a:outerShdw>
                </a:effectLst>
              </a:endParaRPr>
            </a:p>
          </p:txBody>
        </p:sp>
        <p:graphicFrame>
          <p:nvGraphicFramePr>
            <p:cNvPr id="23569" name="对象 9">
              <a:extLst>
                <a:ext uri="{FF2B5EF4-FFF2-40B4-BE49-F238E27FC236}">
                  <a16:creationId xmlns:a16="http://schemas.microsoft.com/office/drawing/2014/main" id="{EA7D4305-52A7-40BD-8613-B4D3D8526171}"/>
                </a:ext>
              </a:extLst>
            </p:cNvPr>
            <p:cNvGraphicFramePr>
              <a:graphicFrameLocks noChangeAspect="1"/>
            </p:cNvGraphicFramePr>
            <p:nvPr/>
          </p:nvGraphicFramePr>
          <p:xfrm>
            <a:off x="8172400" y="2060848"/>
            <a:ext cx="432048" cy="530514"/>
          </p:xfrm>
          <a:graphic>
            <a:graphicData uri="http://schemas.openxmlformats.org/presentationml/2006/ole">
              <mc:AlternateContent xmlns:mc="http://schemas.openxmlformats.org/markup-compatibility/2006">
                <mc:Choice xmlns:v="urn:schemas-microsoft-com:vml" Requires="v">
                  <p:oleObj spid="_x0000_s23579" name="公式" r:id="rId5" imgW="106532" imgH="121779" progId="Equation.3">
                    <p:embed/>
                  </p:oleObj>
                </mc:Choice>
                <mc:Fallback>
                  <p:oleObj name="公式" r:id="rId5" imgW="106532" imgH="121779" progId="Equation.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2400" y="2060848"/>
                          <a:ext cx="432048" cy="53051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 name="组合 17">
            <a:extLst>
              <a:ext uri="{FF2B5EF4-FFF2-40B4-BE49-F238E27FC236}">
                <a16:creationId xmlns:a16="http://schemas.microsoft.com/office/drawing/2014/main" id="{58554398-2599-4B9A-A8EA-B6B2EE297BC3}"/>
              </a:ext>
            </a:extLst>
          </p:cNvPr>
          <p:cNvGrpSpPr>
            <a:grpSpLocks/>
          </p:cNvGrpSpPr>
          <p:nvPr/>
        </p:nvGrpSpPr>
        <p:grpSpPr bwMode="auto">
          <a:xfrm>
            <a:off x="107950" y="2947988"/>
            <a:ext cx="8891588" cy="763587"/>
            <a:chOff x="107504" y="2948776"/>
            <a:chExt cx="8892480" cy="763588"/>
          </a:xfrm>
        </p:grpSpPr>
        <p:sp>
          <p:nvSpPr>
            <p:cNvPr id="13" name="Text Box 6">
              <a:extLst>
                <a:ext uri="{FF2B5EF4-FFF2-40B4-BE49-F238E27FC236}">
                  <a16:creationId xmlns:a16="http://schemas.microsoft.com/office/drawing/2014/main" id="{ED840D81-D05A-4B0A-BA13-5EAEB51C5892}"/>
                </a:ext>
              </a:extLst>
            </p:cNvPr>
            <p:cNvSpPr txBox="1">
              <a:spLocks noChangeArrowheads="1"/>
            </p:cNvSpPr>
            <p:nvPr/>
          </p:nvSpPr>
          <p:spPr bwMode="auto">
            <a:xfrm>
              <a:off x="107504" y="3069426"/>
              <a:ext cx="8892480" cy="522288"/>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dirty="0">
                  <a:solidFill>
                    <a:srgbClr val="99FFCC"/>
                  </a:solidFill>
                  <a:effectLst>
                    <a:outerShdw blurRad="38100" dist="38100" dir="2700000" algn="tl">
                      <a:srgbClr val="000000"/>
                    </a:outerShdw>
                  </a:effectLst>
                  <a:latin typeface="幼圆" pitchFamily="49" charset="-122"/>
                </a:rPr>
                <a:t>电介质的</a:t>
              </a:r>
              <a:r>
                <a:rPr lang="zh-CN" altLang="en-US" dirty="0">
                  <a:solidFill>
                    <a:srgbClr val="FF3399"/>
                  </a:solidFill>
                  <a:effectLst>
                    <a:outerShdw blurRad="38100" dist="38100" dir="2700000" algn="tl">
                      <a:srgbClr val="000000"/>
                    </a:outerShdw>
                  </a:effectLst>
                  <a:latin typeface="幼圆" pitchFamily="49" charset="-122"/>
                </a:rPr>
                <a:t>相对</a:t>
              </a:r>
              <a:r>
                <a:rPr kumimoji="0" lang="zh-CN" altLang="en-US" dirty="0">
                  <a:solidFill>
                    <a:srgbClr val="00FF00"/>
                  </a:solidFill>
                  <a:effectLst>
                    <a:outerShdw blurRad="38100" dist="38100" dir="2700000" algn="tl">
                      <a:srgbClr val="000000"/>
                    </a:outerShdw>
                  </a:effectLst>
                </a:rPr>
                <a:t>介电常数</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又称介质的</a:t>
              </a:r>
              <a:r>
                <a:rPr kumimoji="0" lang="zh-CN" altLang="en-US" dirty="0">
                  <a:solidFill>
                    <a:srgbClr val="00FF00"/>
                  </a:solidFill>
                  <a:effectLst>
                    <a:outerShdw blurRad="38100" dist="38100" dir="2700000" algn="tl">
                      <a:srgbClr val="000000"/>
                    </a:outerShdw>
                  </a:effectLst>
                </a:rPr>
                <a:t>电容率</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a:t>
              </a:r>
              <a:endParaRPr kumimoji="0" lang="en-US" altLang="zh-CN" dirty="0">
                <a:solidFill>
                  <a:srgbClr val="99FFCC"/>
                </a:solidFill>
                <a:effectLst>
                  <a:outerShdw blurRad="38100" dist="38100" dir="2700000" algn="tl">
                    <a:srgbClr val="000000"/>
                  </a:outerShdw>
                </a:effectLst>
              </a:endParaRPr>
            </a:p>
          </p:txBody>
        </p:sp>
        <p:graphicFrame>
          <p:nvGraphicFramePr>
            <p:cNvPr id="23567" name="对象 16">
              <a:extLst>
                <a:ext uri="{FF2B5EF4-FFF2-40B4-BE49-F238E27FC236}">
                  <a16:creationId xmlns:a16="http://schemas.microsoft.com/office/drawing/2014/main" id="{3147519D-8D1A-4AB4-8258-1A36C35503EB}"/>
                </a:ext>
              </a:extLst>
            </p:cNvPr>
            <p:cNvGraphicFramePr>
              <a:graphicFrameLocks noChangeAspect="1"/>
            </p:cNvGraphicFramePr>
            <p:nvPr/>
          </p:nvGraphicFramePr>
          <p:xfrm>
            <a:off x="7884368" y="2948776"/>
            <a:ext cx="581025" cy="763588"/>
          </p:xfrm>
          <a:graphic>
            <a:graphicData uri="http://schemas.openxmlformats.org/presentationml/2006/ole">
              <mc:AlternateContent xmlns:mc="http://schemas.openxmlformats.org/markup-compatibility/2006">
                <mc:Choice xmlns:v="urn:schemas-microsoft-com:vml" Requires="v">
                  <p:oleObj spid="_x0000_s23580" name="公式" r:id="rId7" imgW="205962" imgH="244034" progId="Equation.3">
                    <p:embed/>
                  </p:oleObj>
                </mc:Choice>
                <mc:Fallback>
                  <p:oleObj name="公式" r:id="rId7" imgW="205962" imgH="244034" progId="Equation.3">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4368" y="2948776"/>
                          <a:ext cx="581025" cy="7635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 name="对象 18">
            <a:extLst>
              <a:ext uri="{FF2B5EF4-FFF2-40B4-BE49-F238E27FC236}">
                <a16:creationId xmlns:a16="http://schemas.microsoft.com/office/drawing/2014/main" id="{AC12FB0C-066D-4A59-B4DA-7DCE8FBCDA9A}"/>
              </a:ext>
            </a:extLst>
          </p:cNvPr>
          <p:cNvGraphicFramePr>
            <a:graphicFrameLocks noChangeAspect="1"/>
          </p:cNvGraphicFramePr>
          <p:nvPr/>
        </p:nvGraphicFramePr>
        <p:xfrm>
          <a:off x="4554538" y="3933825"/>
          <a:ext cx="1304925" cy="573088"/>
        </p:xfrm>
        <a:graphic>
          <a:graphicData uri="http://schemas.openxmlformats.org/presentationml/2006/ole">
            <mc:AlternateContent xmlns:mc="http://schemas.openxmlformats.org/markup-compatibility/2006">
              <mc:Choice xmlns:v="urn:schemas-microsoft-com:vml" Requires="v">
                <p:oleObj spid="_x0000_s23581" name="公式" r:id="rId9" imgW="472529" imgH="175057" progId="Equation.3">
                  <p:embed/>
                </p:oleObj>
              </mc:Choice>
              <mc:Fallback>
                <p:oleObj name="公式" r:id="rId9" imgW="472529" imgH="175057" progId="Equation.3">
                  <p:embed/>
                  <p:pic>
                    <p:nvPicPr>
                      <p:cNvPr id="0" name="对象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4538" y="3933825"/>
                        <a:ext cx="1304925" cy="5730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515CD9DA-7125-477F-8273-94A9DB96726B}"/>
              </a:ext>
            </a:extLst>
          </p:cNvPr>
          <p:cNvGraphicFramePr>
            <a:graphicFrameLocks noChangeAspect="1"/>
          </p:cNvGraphicFramePr>
          <p:nvPr/>
        </p:nvGraphicFramePr>
        <p:xfrm>
          <a:off x="1979613" y="3632200"/>
          <a:ext cx="1304925" cy="1236663"/>
        </p:xfrm>
        <a:graphic>
          <a:graphicData uri="http://schemas.openxmlformats.org/presentationml/2006/ole">
            <mc:AlternateContent xmlns:mc="http://schemas.openxmlformats.org/markup-compatibility/2006">
              <mc:Choice xmlns:v="urn:schemas-microsoft-com:vml" Requires="v">
                <p:oleObj spid="_x0000_s23582" name="公式" r:id="rId11" imgW="480104" imgH="411480" progId="Equation.3">
                  <p:embed/>
                </p:oleObj>
              </mc:Choice>
              <mc:Fallback>
                <p:oleObj name="公式" r:id="rId11" imgW="480104" imgH="411480" progId="Equation.3">
                  <p:embed/>
                  <p:pic>
                    <p:nvPicPr>
                      <p:cNvPr id="0" name="对象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613" y="3632200"/>
                        <a:ext cx="1304925" cy="12366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a:extLst>
              <a:ext uri="{FF2B5EF4-FFF2-40B4-BE49-F238E27FC236}">
                <a16:creationId xmlns:a16="http://schemas.microsoft.com/office/drawing/2014/main" id="{04164EDD-6898-414B-B021-F2A6519733DD}"/>
              </a:ext>
            </a:extLst>
          </p:cNvPr>
          <p:cNvGraphicFramePr>
            <a:graphicFrameLocks noChangeAspect="1"/>
          </p:cNvGraphicFramePr>
          <p:nvPr/>
        </p:nvGraphicFramePr>
        <p:xfrm>
          <a:off x="971550" y="1052513"/>
          <a:ext cx="4537075" cy="703262"/>
        </p:xfrm>
        <a:graphic>
          <a:graphicData uri="http://schemas.openxmlformats.org/presentationml/2006/ole">
            <mc:AlternateContent xmlns:mc="http://schemas.openxmlformats.org/markup-compatibility/2006">
              <mc:Choice xmlns:v="urn:schemas-microsoft-com:vml" Requires="v">
                <p:oleObj spid="_x0000_s23583" name="公式" r:id="rId13" imgW="1729607" imgH="221200" progId="Equation.3">
                  <p:embed/>
                </p:oleObj>
              </mc:Choice>
              <mc:Fallback>
                <p:oleObj name="公式" r:id="rId13" imgW="1729607" imgH="221200" progId="Equation.3">
                  <p:embed/>
                  <p:pic>
                    <p:nvPicPr>
                      <p:cNvPr id="0" name="对象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550" y="1052513"/>
                        <a:ext cx="4537075" cy="7032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6">
            <a:extLst>
              <a:ext uri="{FF2B5EF4-FFF2-40B4-BE49-F238E27FC236}">
                <a16:creationId xmlns:a16="http://schemas.microsoft.com/office/drawing/2014/main" id="{70C25F32-2899-434B-A2D0-A640D5ED5358}"/>
              </a:ext>
            </a:extLst>
          </p:cNvPr>
          <p:cNvGrpSpPr>
            <a:grpSpLocks/>
          </p:cNvGrpSpPr>
          <p:nvPr/>
        </p:nvGrpSpPr>
        <p:grpSpPr bwMode="auto">
          <a:xfrm>
            <a:off x="142875" y="5064125"/>
            <a:ext cx="3636963" cy="525463"/>
            <a:chOff x="142875" y="5064904"/>
            <a:chExt cx="3636963" cy="524684"/>
          </a:xfrm>
        </p:grpSpPr>
        <p:sp>
          <p:nvSpPr>
            <p:cNvPr id="21" name="Text Box 6">
              <a:extLst>
                <a:ext uri="{FF2B5EF4-FFF2-40B4-BE49-F238E27FC236}">
                  <a16:creationId xmlns:a16="http://schemas.microsoft.com/office/drawing/2014/main" id="{0941B6B3-A553-4E2F-B78B-38548A68FFC4}"/>
                </a:ext>
              </a:extLst>
            </p:cNvPr>
            <p:cNvSpPr txBox="1">
              <a:spLocks noChangeArrowheads="1"/>
            </p:cNvSpPr>
            <p:nvPr/>
          </p:nvSpPr>
          <p:spPr bwMode="auto">
            <a:xfrm>
              <a:off x="142875" y="5066490"/>
              <a:ext cx="3636963" cy="523098"/>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dirty="0">
                  <a:solidFill>
                    <a:srgbClr val="99FFCC"/>
                  </a:solidFill>
                  <a:effectLst>
                    <a:outerShdw blurRad="38100" dist="38100" dir="2700000" algn="tl">
                      <a:srgbClr val="000000"/>
                    </a:outerShdw>
                  </a:effectLst>
                  <a:latin typeface="幼圆" pitchFamily="49" charset="-122"/>
                </a:rPr>
                <a:t>电介质的</a:t>
              </a:r>
              <a:r>
                <a:rPr kumimoji="0" lang="zh-CN" altLang="en-US" dirty="0">
                  <a:solidFill>
                    <a:srgbClr val="00FF00"/>
                  </a:solidFill>
                  <a:effectLst>
                    <a:outerShdw blurRad="38100" dist="38100" dir="2700000" algn="tl">
                      <a:srgbClr val="000000"/>
                    </a:outerShdw>
                  </a:effectLst>
                </a:rPr>
                <a:t>电极化率</a:t>
              </a:r>
              <a:r>
                <a:rPr kumimoji="0" lang="zh-CN" altLang="en-US" dirty="0">
                  <a:solidFill>
                    <a:srgbClr val="99FFCC"/>
                  </a:solidFill>
                  <a:effectLst>
                    <a:outerShdw blurRad="38100" dist="38100" dir="2700000" algn="tl">
                      <a:srgbClr val="000000"/>
                    </a:outerShdw>
                  </a:effectLst>
                </a:rPr>
                <a:t>：</a:t>
              </a:r>
              <a:endParaRPr kumimoji="0" lang="en-US" altLang="zh-CN" dirty="0">
                <a:solidFill>
                  <a:srgbClr val="99FFCC"/>
                </a:solidFill>
                <a:effectLst>
                  <a:outerShdw blurRad="38100" dist="38100" dir="2700000" algn="tl">
                    <a:srgbClr val="000000"/>
                  </a:outerShdw>
                </a:effectLst>
              </a:endParaRPr>
            </a:p>
          </p:txBody>
        </p:sp>
        <p:sp>
          <p:nvSpPr>
            <p:cNvPr id="6" name="文本框 5">
              <a:extLst>
                <a:ext uri="{FF2B5EF4-FFF2-40B4-BE49-F238E27FC236}">
                  <a16:creationId xmlns:a16="http://schemas.microsoft.com/office/drawing/2014/main" id="{8A07A287-B577-44D2-AB5E-BAEAC5895418}"/>
                </a:ext>
              </a:extLst>
            </p:cNvPr>
            <p:cNvSpPr txBox="1">
              <a:spLocks noRot="1" noChangeAspect="1" noMove="1" noResize="1" noEditPoints="1" noAdjustHandles="1" noChangeArrowheads="1" noChangeShapeType="1" noTextEdit="1"/>
            </p:cNvSpPr>
            <p:nvPr/>
          </p:nvSpPr>
          <p:spPr>
            <a:xfrm>
              <a:off x="3295282" y="5064904"/>
              <a:ext cx="484556" cy="430887"/>
            </a:xfrm>
            <a:prstGeom prst="rect">
              <a:avLst/>
            </a:prstGeom>
            <a:blipFill>
              <a:blip r:embed="rId15"/>
              <a:stretch>
                <a:fillRect/>
              </a:stretch>
            </a:blipFill>
          </p:spPr>
          <p:txBody>
            <a:bodyPr/>
            <a:lstStyle/>
            <a:p>
              <a:r>
                <a:rPr lang="zh-CN" altLang="en-US">
                  <a:noFill/>
                </a:rPr>
                <a:t> </a:t>
              </a:r>
            </a:p>
          </p:txBody>
        </p:sp>
      </p:grpSp>
      <p:sp>
        <p:nvSpPr>
          <p:cNvPr id="23" name="文本框 22">
            <a:extLst>
              <a:ext uri="{FF2B5EF4-FFF2-40B4-BE49-F238E27FC236}">
                <a16:creationId xmlns:a16="http://schemas.microsoft.com/office/drawing/2014/main" id="{13302845-26D3-40D8-9104-777B37953E28}"/>
              </a:ext>
            </a:extLst>
          </p:cNvPr>
          <p:cNvSpPr txBox="1">
            <a:spLocks noRot="1" noChangeAspect="1" noMove="1" noResize="1" noEditPoints="1" noAdjustHandles="1" noChangeArrowheads="1" noChangeShapeType="1" noTextEdit="1"/>
          </p:cNvSpPr>
          <p:nvPr/>
        </p:nvSpPr>
        <p:spPr>
          <a:xfrm>
            <a:off x="2570500" y="5817513"/>
            <a:ext cx="1934119" cy="430887"/>
          </a:xfrm>
          <a:prstGeom prst="rect">
            <a:avLst/>
          </a:prstGeom>
          <a:blipFill>
            <a:blip r:embed="rId16"/>
            <a:stretch>
              <a:fillRect l="-631"/>
            </a:stretch>
          </a:blipFill>
        </p:spPr>
        <p:txBody>
          <a:bodyPr/>
          <a:lstStyle/>
          <a:p>
            <a:r>
              <a:rPr lang="zh-CN" alt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日期占位符 1">
            <a:extLst>
              <a:ext uri="{FF2B5EF4-FFF2-40B4-BE49-F238E27FC236}">
                <a16:creationId xmlns:a16="http://schemas.microsoft.com/office/drawing/2014/main" id="{BD9904C9-6BAC-4298-AE61-7ED0BE2F5ED1}"/>
              </a:ext>
            </a:extLst>
          </p:cNvPr>
          <p:cNvSpPr>
            <a:spLocks noGrp="1"/>
          </p:cNvSpPr>
          <p:nvPr>
            <p:ph type="dt" sz="quarter" idx="10"/>
          </p:nvPr>
        </p:nvSpPr>
        <p:spPr/>
        <p:txBody>
          <a:bodyPr/>
          <a:lstStyle/>
          <a:p>
            <a:pPr>
              <a:defRPr/>
            </a:pPr>
            <a:fld id="{EF6AA7E5-7675-42C3-A839-A7781B15B476}" type="datetime8">
              <a:rPr lang="en-US"/>
              <a:pPr>
                <a:defRPr/>
              </a:pPr>
              <a:t>3/26/2020 3:29 PM</a:t>
            </a:fld>
            <a:endParaRPr lang="en-US" altLang="zh-CN"/>
          </a:p>
        </p:txBody>
      </p:sp>
      <p:sp>
        <p:nvSpPr>
          <p:cNvPr id="24579" name="灯片编号占位符 3">
            <a:extLst>
              <a:ext uri="{FF2B5EF4-FFF2-40B4-BE49-F238E27FC236}">
                <a16:creationId xmlns:a16="http://schemas.microsoft.com/office/drawing/2014/main" id="{DE9019CE-49B3-4EDF-83E7-0848F7F074B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B2ACA1C-5879-42A9-9C0D-6C2705323F35}" type="slidenum">
              <a:rPr lang="en-US" altLang="zh-CN" sz="1400"/>
              <a:pPr>
                <a:spcBef>
                  <a:spcPct val="0"/>
                </a:spcBef>
                <a:buFontTx/>
                <a:buNone/>
              </a:pPr>
              <a:t>22</a:t>
            </a:fld>
            <a:endParaRPr lang="en-US" altLang="zh-CN" sz="1400"/>
          </a:p>
        </p:txBody>
      </p:sp>
      <p:sp>
        <p:nvSpPr>
          <p:cNvPr id="144386" name="Text Box 2">
            <a:extLst>
              <a:ext uri="{FF2B5EF4-FFF2-40B4-BE49-F238E27FC236}">
                <a16:creationId xmlns:a16="http://schemas.microsoft.com/office/drawing/2014/main" id="{AE42AF7C-40FF-4525-8284-AED995B3FB13}"/>
              </a:ext>
            </a:extLst>
          </p:cNvPr>
          <p:cNvSpPr txBox="1">
            <a:spLocks noChangeArrowheads="1"/>
          </p:cNvSpPr>
          <p:nvPr/>
        </p:nvSpPr>
        <p:spPr bwMode="auto">
          <a:xfrm>
            <a:off x="304800" y="1412875"/>
            <a:ext cx="8534400" cy="1373188"/>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chemeClr val="tx2"/>
                </a:solidFill>
                <a:effectLst>
                  <a:outerShdw blurRad="38100" dist="38100" dir="2700000" algn="tl">
                    <a:srgbClr val="000000"/>
                  </a:outerShdw>
                </a:effectLst>
              </a:rPr>
              <a:t>例题：</a:t>
            </a:r>
            <a:r>
              <a:rPr kumimoji="0" lang="zh-CN" altLang="en-US">
                <a:effectLst>
                  <a:outerShdw blurRad="38100" dist="38100" dir="2700000" algn="tl">
                    <a:srgbClr val="000000"/>
                  </a:outerShdw>
                </a:effectLst>
              </a:rPr>
              <a:t>两块无限大的金属平板，带有等量异号的自由电荷，电荷面密度为</a:t>
            </a:r>
            <a:r>
              <a:rPr kumimoji="0" lang="en-US" altLang="zh-CN">
                <a:effectLst>
                  <a:outerShdw blurRad="38100" dist="38100" dir="2700000" algn="tl">
                    <a:srgbClr val="000000"/>
                  </a:outerShdw>
                </a:effectLst>
                <a:ea typeface="宋体" pitchFamily="2" charset="-122"/>
                <a:cs typeface="Times New Roman" pitchFamily="18" charset="0"/>
              </a:rPr>
              <a:t>±</a:t>
            </a:r>
            <a:r>
              <a:rPr kumimoji="0" lang="en-US" altLang="zh-CN">
                <a:effectLst>
                  <a:outerShdw blurRad="38100" dist="38100" dir="2700000" algn="tl">
                    <a:srgbClr val="000000"/>
                  </a:outerShdw>
                </a:effectLst>
                <a:ea typeface="宋体" pitchFamily="2" charset="-122"/>
                <a:cs typeface="Times New Roman" pitchFamily="18" charset="0"/>
                <a:sym typeface="Symbol" pitchFamily="18" charset="2"/>
              </a:rPr>
              <a:t></a:t>
            </a:r>
            <a:r>
              <a:rPr kumimoji="0" lang="en-US" altLang="zh-CN" i="1" baseline="-25000">
                <a:effectLst>
                  <a:outerShdw blurRad="38100" dist="38100" dir="2700000" algn="tl">
                    <a:srgbClr val="000000"/>
                  </a:outerShdw>
                </a:effectLst>
                <a:ea typeface="宋体" pitchFamily="2" charset="-122"/>
                <a:cs typeface="Times New Roman" pitchFamily="18" charset="0"/>
                <a:sym typeface="Symbol" pitchFamily="18" charset="2"/>
              </a:rPr>
              <a:t>0</a:t>
            </a:r>
            <a:r>
              <a:rPr kumimoji="0" lang="zh-CN" altLang="en-US">
                <a:effectLst>
                  <a:outerShdw blurRad="38100" dist="38100" dir="2700000" algn="tl">
                    <a:srgbClr val="000000"/>
                  </a:outerShdw>
                </a:effectLst>
                <a:ea typeface="宋体" pitchFamily="2" charset="-122"/>
                <a:sym typeface="Symbol" pitchFamily="18" charset="2"/>
              </a:rPr>
              <a:t>，</a:t>
            </a:r>
            <a:r>
              <a:rPr kumimoji="0" lang="zh-CN" altLang="en-US">
                <a:effectLst>
                  <a:outerShdw blurRad="38100" dist="38100" dir="2700000" algn="tl">
                    <a:srgbClr val="000000"/>
                  </a:outerShdw>
                </a:effectLst>
                <a:sym typeface="Symbol" pitchFamily="18" charset="2"/>
              </a:rPr>
              <a:t>两板之间充满均匀的电介质，介质的极化率为，求介质内的电场强度。</a:t>
            </a:r>
            <a:endParaRPr kumimoji="0" lang="zh-CN" altLang="en-US">
              <a:effectLst>
                <a:outerShdw blurRad="38100" dist="38100" dir="2700000" algn="tl">
                  <a:srgbClr val="000000"/>
                </a:outerShdw>
              </a:effectLst>
            </a:endParaRPr>
          </a:p>
        </p:txBody>
      </p:sp>
      <p:sp>
        <p:nvSpPr>
          <p:cNvPr id="144429" name="Text Box 45">
            <a:extLst>
              <a:ext uri="{FF2B5EF4-FFF2-40B4-BE49-F238E27FC236}">
                <a16:creationId xmlns:a16="http://schemas.microsoft.com/office/drawing/2014/main" id="{4C47964D-6499-4077-9BC2-8A9C4EA9A7F7}"/>
              </a:ext>
            </a:extLst>
          </p:cNvPr>
          <p:cNvSpPr txBox="1">
            <a:spLocks noChangeArrowheads="1"/>
          </p:cNvSpPr>
          <p:nvPr/>
        </p:nvSpPr>
        <p:spPr bwMode="auto">
          <a:xfrm>
            <a:off x="333375" y="2765425"/>
            <a:ext cx="8505825"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rgbClr val="99FF66"/>
                </a:solidFill>
                <a:effectLst>
                  <a:outerShdw blurRad="38100" dist="38100" dir="2700000" algn="tl">
                    <a:srgbClr val="000000"/>
                  </a:outerShdw>
                </a:effectLst>
              </a:rPr>
              <a:t>解：</a:t>
            </a:r>
            <a:r>
              <a:rPr kumimoji="0" lang="zh-CN" altLang="en-US">
                <a:effectLst>
                  <a:outerShdw blurRad="38100" dist="38100" dir="2700000" algn="tl">
                    <a:srgbClr val="000000"/>
                  </a:outerShdw>
                </a:effectLst>
              </a:rPr>
              <a:t>自由电荷与极化电荷激发的电场分别为</a:t>
            </a:r>
          </a:p>
        </p:txBody>
      </p:sp>
      <p:graphicFrame>
        <p:nvGraphicFramePr>
          <p:cNvPr id="144433" name="Object 49">
            <a:extLst>
              <a:ext uri="{FF2B5EF4-FFF2-40B4-BE49-F238E27FC236}">
                <a16:creationId xmlns:a16="http://schemas.microsoft.com/office/drawing/2014/main" id="{8C5E30F1-D96A-47B2-9E4F-F0A06141A1F3}"/>
              </a:ext>
            </a:extLst>
          </p:cNvPr>
          <p:cNvGraphicFramePr>
            <a:graphicFrameLocks noChangeAspect="1"/>
          </p:cNvGraphicFramePr>
          <p:nvPr/>
        </p:nvGraphicFramePr>
        <p:xfrm>
          <a:off x="1431925" y="3487738"/>
          <a:ext cx="1258888" cy="992187"/>
        </p:xfrm>
        <a:graphic>
          <a:graphicData uri="http://schemas.openxmlformats.org/presentationml/2006/ole">
            <mc:AlternateContent xmlns:mc="http://schemas.openxmlformats.org/markup-compatibility/2006">
              <mc:Choice xmlns:v="urn:schemas-microsoft-com:vml" Requires="v">
                <p:oleObj spid="_x0000_s24703" name="公式" r:id="rId3" imgW="510407" imgH="396258" progId="Equation.3">
                  <p:embed/>
                </p:oleObj>
              </mc:Choice>
              <mc:Fallback>
                <p:oleObj name="公式" r:id="rId3" imgW="510407" imgH="396258"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25" y="3487738"/>
                        <a:ext cx="1258888" cy="9921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4" name="Object 50">
            <a:extLst>
              <a:ext uri="{FF2B5EF4-FFF2-40B4-BE49-F238E27FC236}">
                <a16:creationId xmlns:a16="http://schemas.microsoft.com/office/drawing/2014/main" id="{7DC7DD6D-1F4C-4B5E-996C-F593D988AC38}"/>
              </a:ext>
            </a:extLst>
          </p:cNvPr>
          <p:cNvGraphicFramePr>
            <a:graphicFrameLocks noChangeAspect="1"/>
          </p:cNvGraphicFramePr>
          <p:nvPr/>
        </p:nvGraphicFramePr>
        <p:xfrm>
          <a:off x="1262063" y="4340225"/>
          <a:ext cx="1490662" cy="1049338"/>
        </p:xfrm>
        <a:graphic>
          <a:graphicData uri="http://schemas.openxmlformats.org/presentationml/2006/ole">
            <mc:AlternateContent xmlns:mc="http://schemas.openxmlformats.org/markup-compatibility/2006">
              <mc:Choice xmlns:v="urn:schemas-microsoft-com:vml" Requires="v">
                <p:oleObj spid="_x0000_s24704" name="公式" r:id="rId5" imgW="609837" imgH="419091" progId="Equation.3">
                  <p:embed/>
                </p:oleObj>
              </mc:Choice>
              <mc:Fallback>
                <p:oleObj name="公式" r:id="rId5" imgW="609837" imgH="419091" progId="Equation.3">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063" y="4340225"/>
                        <a:ext cx="1490662" cy="10493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5" name="Object 51">
            <a:extLst>
              <a:ext uri="{FF2B5EF4-FFF2-40B4-BE49-F238E27FC236}">
                <a16:creationId xmlns:a16="http://schemas.microsoft.com/office/drawing/2014/main" id="{4EB2BB81-6AAB-4090-91BE-DFECE1BFE51C}"/>
              </a:ext>
            </a:extLst>
          </p:cNvPr>
          <p:cNvGraphicFramePr>
            <a:graphicFrameLocks noChangeAspect="1"/>
          </p:cNvGraphicFramePr>
          <p:nvPr/>
        </p:nvGraphicFramePr>
        <p:xfrm>
          <a:off x="1747838" y="5257800"/>
          <a:ext cx="1023937" cy="1019175"/>
        </p:xfrm>
        <a:graphic>
          <a:graphicData uri="http://schemas.openxmlformats.org/presentationml/2006/ole">
            <mc:AlternateContent xmlns:mc="http://schemas.openxmlformats.org/markup-compatibility/2006">
              <mc:Choice xmlns:v="urn:schemas-microsoft-com:vml" Requires="v">
                <p:oleObj spid="_x0000_s24705" name="Equation" r:id="rId7" imgW="411450" imgH="411480" progId="Equation.3">
                  <p:embed/>
                </p:oleObj>
              </mc:Choice>
              <mc:Fallback>
                <p:oleObj name="Equation" r:id="rId7" imgW="411450" imgH="411480" progId="Equation.3">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7838" y="5257800"/>
                        <a:ext cx="1023937" cy="10191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02">
            <a:extLst>
              <a:ext uri="{FF2B5EF4-FFF2-40B4-BE49-F238E27FC236}">
                <a16:creationId xmlns:a16="http://schemas.microsoft.com/office/drawing/2014/main" id="{D36E0BD3-A78D-4811-91A1-9420894E4F7C}"/>
              </a:ext>
            </a:extLst>
          </p:cNvPr>
          <p:cNvGrpSpPr>
            <a:grpSpLocks/>
          </p:cNvGrpSpPr>
          <p:nvPr/>
        </p:nvGrpSpPr>
        <p:grpSpPr bwMode="auto">
          <a:xfrm>
            <a:off x="4267200" y="3429000"/>
            <a:ext cx="4495800" cy="2895600"/>
            <a:chOff x="2688" y="2160"/>
            <a:chExt cx="2832" cy="1824"/>
          </a:xfrm>
        </p:grpSpPr>
        <p:sp>
          <p:nvSpPr>
            <p:cNvPr id="144388" name="Rectangle 4">
              <a:extLst>
                <a:ext uri="{FF2B5EF4-FFF2-40B4-BE49-F238E27FC236}">
                  <a16:creationId xmlns:a16="http://schemas.microsoft.com/office/drawing/2014/main" id="{F7D67494-F348-4300-B3E7-E42C7169B31C}"/>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4590" name="Object 46">
              <a:extLst>
                <a:ext uri="{FF2B5EF4-FFF2-40B4-BE49-F238E27FC236}">
                  <a16:creationId xmlns:a16="http://schemas.microsoft.com/office/drawing/2014/main" id="{179B208A-A568-4700-940E-28A2E60DDC00}"/>
                </a:ext>
              </a:extLst>
            </p:cNvPr>
            <p:cNvGraphicFramePr>
              <a:graphicFrameLocks noChangeAspect="1"/>
            </p:cNvGraphicFramePr>
            <p:nvPr/>
          </p:nvGraphicFramePr>
          <p:xfrm>
            <a:off x="5110" y="2866"/>
            <a:ext cx="340" cy="279"/>
          </p:xfrm>
          <a:graphic>
            <a:graphicData uri="http://schemas.openxmlformats.org/presentationml/2006/ole">
              <mc:AlternateContent xmlns:mc="http://schemas.openxmlformats.org/markup-compatibility/2006">
                <mc:Choice xmlns:v="urn:schemas-microsoft-com:vml" Requires="v">
                  <p:oleObj spid="_x0000_s24706" name="公式" r:id="rId9" imgW="258991" imgH="197891" progId="Equation.3">
                    <p:embed/>
                  </p:oleObj>
                </mc:Choice>
                <mc:Fallback>
                  <p:oleObj name="公式" r:id="rId9" imgW="258991" imgH="197891" progId="Equation.3">
                    <p:embed/>
                    <p:pic>
                      <p:nvPicPr>
                        <p:cNvPr id="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0" y="2866"/>
                          <a:ext cx="340" cy="2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389" name="Rectangle 5">
              <a:extLst>
                <a:ext uri="{FF2B5EF4-FFF2-40B4-BE49-F238E27FC236}">
                  <a16:creationId xmlns:a16="http://schemas.microsoft.com/office/drawing/2014/main" id="{9F71A5BD-D0E7-467C-89C5-20C4A813BF60}"/>
                </a:ext>
              </a:extLst>
            </p:cNvPr>
            <p:cNvSpPr>
              <a:spLocks noChangeArrowheads="1"/>
            </p:cNvSpPr>
            <p:nvPr/>
          </p:nvSpPr>
          <p:spPr bwMode="auto">
            <a:xfrm>
              <a:off x="3216" y="355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4592" name="Object 39">
              <a:extLst>
                <a:ext uri="{FF2B5EF4-FFF2-40B4-BE49-F238E27FC236}">
                  <a16:creationId xmlns:a16="http://schemas.microsoft.com/office/drawing/2014/main" id="{6D6C2A94-2D75-4442-8AF3-0942EC6BC1A3}"/>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24707" name="公式" r:id="rId11" imgW="106532" imgH="38056" progId="Equation.3">
                    <p:embed/>
                  </p:oleObj>
                </mc:Choice>
                <mc:Fallback>
                  <p:oleObj name="公式" r:id="rId11" imgW="106532" imgH="38056"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3" name="Object 64">
              <a:extLst>
                <a:ext uri="{FF2B5EF4-FFF2-40B4-BE49-F238E27FC236}">
                  <a16:creationId xmlns:a16="http://schemas.microsoft.com/office/drawing/2014/main" id="{4CC5C771-4FEA-423A-8C6A-F0F711A05A2C}"/>
                </a:ext>
              </a:extLst>
            </p:cNvPr>
            <p:cNvGraphicFramePr>
              <a:graphicFrameLocks noChangeAspect="1"/>
            </p:cNvGraphicFramePr>
            <p:nvPr/>
          </p:nvGraphicFramePr>
          <p:xfrm>
            <a:off x="4804" y="3567"/>
            <a:ext cx="69" cy="92"/>
          </p:xfrm>
          <a:graphic>
            <a:graphicData uri="http://schemas.openxmlformats.org/presentationml/2006/ole">
              <mc:AlternateContent xmlns:mc="http://schemas.openxmlformats.org/markup-compatibility/2006">
                <mc:Choice xmlns:v="urn:schemas-microsoft-com:vml" Requires="v">
                  <p:oleObj spid="_x0000_s24708" name="公式" r:id="rId13" imgW="106532" imgH="38056" progId="Equation.3">
                    <p:embed/>
                  </p:oleObj>
                </mc:Choice>
                <mc:Fallback>
                  <p:oleObj name="公式" r:id="rId13" imgW="106532" imgH="38056" progId="Equation.3">
                    <p:embed/>
                    <p:pic>
                      <p:nvPicPr>
                        <p:cNvPr id="0" name="Object 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4" name="Object 66">
              <a:extLst>
                <a:ext uri="{FF2B5EF4-FFF2-40B4-BE49-F238E27FC236}">
                  <a16:creationId xmlns:a16="http://schemas.microsoft.com/office/drawing/2014/main" id="{8165E872-2002-482E-8B25-FB3A3E5618CD}"/>
                </a:ext>
              </a:extLst>
            </p:cNvPr>
            <p:cNvGraphicFramePr>
              <a:graphicFrameLocks noChangeAspect="1"/>
            </p:cNvGraphicFramePr>
            <p:nvPr/>
          </p:nvGraphicFramePr>
          <p:xfrm>
            <a:off x="4655" y="3568"/>
            <a:ext cx="69" cy="92"/>
          </p:xfrm>
          <a:graphic>
            <a:graphicData uri="http://schemas.openxmlformats.org/presentationml/2006/ole">
              <mc:AlternateContent xmlns:mc="http://schemas.openxmlformats.org/markup-compatibility/2006">
                <mc:Choice xmlns:v="urn:schemas-microsoft-com:vml" Requires="v">
                  <p:oleObj spid="_x0000_s24709" name="公式" r:id="rId15" imgW="106532" imgH="38056" progId="Equation.3">
                    <p:embed/>
                  </p:oleObj>
                </mc:Choice>
                <mc:Fallback>
                  <p:oleObj name="公式" r:id="rId15" imgW="106532" imgH="38056" progId="Equation.3">
                    <p:embed/>
                    <p:pic>
                      <p:nvPicPr>
                        <p:cNvPr id="0"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5"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5" name="Object 67">
              <a:extLst>
                <a:ext uri="{FF2B5EF4-FFF2-40B4-BE49-F238E27FC236}">
                  <a16:creationId xmlns:a16="http://schemas.microsoft.com/office/drawing/2014/main" id="{C33F8C54-2568-4454-A812-CE08894629D3}"/>
                </a:ext>
              </a:extLst>
            </p:cNvPr>
            <p:cNvGraphicFramePr>
              <a:graphicFrameLocks noChangeAspect="1"/>
            </p:cNvGraphicFramePr>
            <p:nvPr/>
          </p:nvGraphicFramePr>
          <p:xfrm>
            <a:off x="4512" y="3567"/>
            <a:ext cx="69" cy="92"/>
          </p:xfrm>
          <a:graphic>
            <a:graphicData uri="http://schemas.openxmlformats.org/presentationml/2006/ole">
              <mc:AlternateContent xmlns:mc="http://schemas.openxmlformats.org/markup-compatibility/2006">
                <mc:Choice xmlns:v="urn:schemas-microsoft-com:vml" Requires="v">
                  <p:oleObj spid="_x0000_s24710" name="公式" r:id="rId17" imgW="106532" imgH="38056" progId="Equation.3">
                    <p:embed/>
                  </p:oleObj>
                </mc:Choice>
                <mc:Fallback>
                  <p:oleObj name="公式" r:id="rId17" imgW="106532" imgH="38056" progId="Equation.3">
                    <p:embed/>
                    <p:pic>
                      <p:nvPicPr>
                        <p:cNvPr id="0" name="Object 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2"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6" name="Object 68">
              <a:extLst>
                <a:ext uri="{FF2B5EF4-FFF2-40B4-BE49-F238E27FC236}">
                  <a16:creationId xmlns:a16="http://schemas.microsoft.com/office/drawing/2014/main" id="{A5B22FFD-958C-42F4-A27C-0DB717342A20}"/>
                </a:ext>
              </a:extLst>
            </p:cNvPr>
            <p:cNvGraphicFramePr>
              <a:graphicFrameLocks noChangeAspect="1"/>
            </p:cNvGraphicFramePr>
            <p:nvPr/>
          </p:nvGraphicFramePr>
          <p:xfrm>
            <a:off x="4371" y="3568"/>
            <a:ext cx="69" cy="92"/>
          </p:xfrm>
          <a:graphic>
            <a:graphicData uri="http://schemas.openxmlformats.org/presentationml/2006/ole">
              <mc:AlternateContent xmlns:mc="http://schemas.openxmlformats.org/markup-compatibility/2006">
                <mc:Choice xmlns:v="urn:schemas-microsoft-com:vml" Requires="v">
                  <p:oleObj spid="_x0000_s24711" name="公式" r:id="rId19" imgW="106532" imgH="38056" progId="Equation.3">
                    <p:embed/>
                  </p:oleObj>
                </mc:Choice>
                <mc:Fallback>
                  <p:oleObj name="公式" r:id="rId19" imgW="106532" imgH="38056" progId="Equation.3">
                    <p:embed/>
                    <p:pic>
                      <p:nvPicPr>
                        <p:cNvPr id="0" name="Object 6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71"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7" name="Object 69">
              <a:extLst>
                <a:ext uri="{FF2B5EF4-FFF2-40B4-BE49-F238E27FC236}">
                  <a16:creationId xmlns:a16="http://schemas.microsoft.com/office/drawing/2014/main" id="{6A44BE8B-D8B7-4D8B-941C-4F15BF26720E}"/>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24712" name="公式" r:id="rId21" imgW="106532" imgH="38056" progId="Equation.3">
                    <p:embed/>
                  </p:oleObj>
                </mc:Choice>
                <mc:Fallback>
                  <p:oleObj name="公式" r:id="rId21" imgW="106532" imgH="38056" progId="Equation.3">
                    <p:embed/>
                    <p:pic>
                      <p:nvPicPr>
                        <p:cNvPr id="0" name="Object 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8" name="Object 70">
              <a:extLst>
                <a:ext uri="{FF2B5EF4-FFF2-40B4-BE49-F238E27FC236}">
                  <a16:creationId xmlns:a16="http://schemas.microsoft.com/office/drawing/2014/main" id="{96EC93F3-1DF8-4FC7-8924-041C6542B637}"/>
                </a:ext>
              </a:extLst>
            </p:cNvPr>
            <p:cNvGraphicFramePr>
              <a:graphicFrameLocks noChangeAspect="1"/>
            </p:cNvGraphicFramePr>
            <p:nvPr/>
          </p:nvGraphicFramePr>
          <p:xfrm>
            <a:off x="4070" y="3568"/>
            <a:ext cx="69" cy="92"/>
          </p:xfrm>
          <a:graphic>
            <a:graphicData uri="http://schemas.openxmlformats.org/presentationml/2006/ole">
              <mc:AlternateContent xmlns:mc="http://schemas.openxmlformats.org/markup-compatibility/2006">
                <mc:Choice xmlns:v="urn:schemas-microsoft-com:vml" Requires="v">
                  <p:oleObj spid="_x0000_s24713" name="公式" r:id="rId23" imgW="106532" imgH="38056" progId="Equation.3">
                    <p:embed/>
                  </p:oleObj>
                </mc:Choice>
                <mc:Fallback>
                  <p:oleObj name="公式" r:id="rId23" imgW="106532" imgH="38056" progId="Equation.3">
                    <p:embed/>
                    <p:pic>
                      <p:nvPicPr>
                        <p:cNvPr id="0" name="Object 7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70"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9" name="Object 71">
              <a:extLst>
                <a:ext uri="{FF2B5EF4-FFF2-40B4-BE49-F238E27FC236}">
                  <a16:creationId xmlns:a16="http://schemas.microsoft.com/office/drawing/2014/main" id="{D00DC398-6D67-4113-BCF3-1A91A4C840AC}"/>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24714" name="公式" r:id="rId25" imgW="106532" imgH="38056" progId="Equation.3">
                    <p:embed/>
                  </p:oleObj>
                </mc:Choice>
                <mc:Fallback>
                  <p:oleObj name="公式" r:id="rId25" imgW="106532" imgH="38056" progId="Equation.3">
                    <p:embed/>
                    <p:pic>
                      <p:nvPicPr>
                        <p:cNvPr id="0" name="Object 7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0" name="Object 72">
              <a:extLst>
                <a:ext uri="{FF2B5EF4-FFF2-40B4-BE49-F238E27FC236}">
                  <a16:creationId xmlns:a16="http://schemas.microsoft.com/office/drawing/2014/main" id="{57550791-1F67-41FF-9997-C14DF7C38B89}"/>
                </a:ext>
              </a:extLst>
            </p:cNvPr>
            <p:cNvGraphicFramePr>
              <a:graphicFrameLocks noChangeAspect="1"/>
            </p:cNvGraphicFramePr>
            <p:nvPr/>
          </p:nvGraphicFramePr>
          <p:xfrm>
            <a:off x="3777" y="3568"/>
            <a:ext cx="69" cy="92"/>
          </p:xfrm>
          <a:graphic>
            <a:graphicData uri="http://schemas.openxmlformats.org/presentationml/2006/ole">
              <mc:AlternateContent xmlns:mc="http://schemas.openxmlformats.org/markup-compatibility/2006">
                <mc:Choice xmlns:v="urn:schemas-microsoft-com:vml" Requires="v">
                  <p:oleObj spid="_x0000_s24715" name="公式" r:id="rId27" imgW="106532" imgH="38056" progId="Equation.3">
                    <p:embed/>
                  </p:oleObj>
                </mc:Choice>
                <mc:Fallback>
                  <p:oleObj name="公式" r:id="rId27" imgW="106532" imgH="38056" progId="Equation.3">
                    <p:embed/>
                    <p:pic>
                      <p:nvPicPr>
                        <p:cNvPr id="0" name="Object 7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77"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1" name="Object 73">
              <a:extLst>
                <a:ext uri="{FF2B5EF4-FFF2-40B4-BE49-F238E27FC236}">
                  <a16:creationId xmlns:a16="http://schemas.microsoft.com/office/drawing/2014/main" id="{135E7A98-397C-492F-B036-88719F216D47}"/>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24716" name="公式" r:id="rId29" imgW="106532" imgH="38056" progId="Equation.3">
                    <p:embed/>
                  </p:oleObj>
                </mc:Choice>
                <mc:Fallback>
                  <p:oleObj name="公式" r:id="rId29" imgW="106532" imgH="38056" progId="Equation.3">
                    <p:embed/>
                    <p:pic>
                      <p:nvPicPr>
                        <p:cNvPr id="0" name="Object 7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2" name="Object 74">
              <a:extLst>
                <a:ext uri="{FF2B5EF4-FFF2-40B4-BE49-F238E27FC236}">
                  <a16:creationId xmlns:a16="http://schemas.microsoft.com/office/drawing/2014/main" id="{633C3D40-A9B2-44F1-A0D0-1683F80C5919}"/>
                </a:ext>
              </a:extLst>
            </p:cNvPr>
            <p:cNvGraphicFramePr>
              <a:graphicFrameLocks noChangeAspect="1"/>
            </p:cNvGraphicFramePr>
            <p:nvPr/>
          </p:nvGraphicFramePr>
          <p:xfrm>
            <a:off x="3476" y="3568"/>
            <a:ext cx="69" cy="92"/>
          </p:xfrm>
          <a:graphic>
            <a:graphicData uri="http://schemas.openxmlformats.org/presentationml/2006/ole">
              <mc:AlternateContent xmlns:mc="http://schemas.openxmlformats.org/markup-compatibility/2006">
                <mc:Choice xmlns:v="urn:schemas-microsoft-com:vml" Requires="v">
                  <p:oleObj spid="_x0000_s24717" name="公式" r:id="rId31" imgW="106532" imgH="38056" progId="Equation.3">
                    <p:embed/>
                  </p:oleObj>
                </mc:Choice>
                <mc:Fallback>
                  <p:oleObj name="公式" r:id="rId31" imgW="106532" imgH="38056" progId="Equation.3">
                    <p:embed/>
                    <p:pic>
                      <p:nvPicPr>
                        <p:cNvPr id="0" name="Object 7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7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3" name="Object 75">
              <a:extLst>
                <a:ext uri="{FF2B5EF4-FFF2-40B4-BE49-F238E27FC236}">
                  <a16:creationId xmlns:a16="http://schemas.microsoft.com/office/drawing/2014/main" id="{8C2973A4-98C0-490E-BB15-5EBB599753FD}"/>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24718" name="公式" r:id="rId33" imgW="106532" imgH="38056" progId="Equation.3">
                    <p:embed/>
                  </p:oleObj>
                </mc:Choice>
                <mc:Fallback>
                  <p:oleObj name="公式" r:id="rId33" imgW="106532" imgH="38056" progId="Equation.3">
                    <p:embed/>
                    <p:pic>
                      <p:nvPicPr>
                        <p:cNvPr id="0" name="Object 7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Rectangle 6">
              <a:extLst>
                <a:ext uri="{FF2B5EF4-FFF2-40B4-BE49-F238E27FC236}">
                  <a16:creationId xmlns:a16="http://schemas.microsoft.com/office/drawing/2014/main" id="{2FBCB44A-5397-4DF3-9EB7-AF3DAEF68B0B}"/>
                </a:ext>
              </a:extLst>
            </p:cNvPr>
            <p:cNvSpPr>
              <a:spLocks noChangeArrowheads="1"/>
            </p:cNvSpPr>
            <p:nvPr/>
          </p:nvSpPr>
          <p:spPr bwMode="auto">
            <a:xfrm>
              <a:off x="3216" y="2928"/>
              <a:ext cx="1872" cy="612"/>
            </a:xfrm>
            <a:prstGeom prst="rect">
              <a:avLst/>
            </a:prstGeom>
            <a:solidFill>
              <a:srgbClr val="FF66FF">
                <a:alpha val="50000"/>
              </a:srgbClr>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sp>
          <p:nvSpPr>
            <p:cNvPr id="144436" name="Rectangle 52">
              <a:extLst>
                <a:ext uri="{FF2B5EF4-FFF2-40B4-BE49-F238E27FC236}">
                  <a16:creationId xmlns:a16="http://schemas.microsoft.com/office/drawing/2014/main" id="{59197780-2CA3-4FAA-95E9-6DD6C71C18D9}"/>
                </a:ext>
              </a:extLst>
            </p:cNvPr>
            <p:cNvSpPr>
              <a:spLocks noChangeArrowheads="1"/>
            </p:cNvSpPr>
            <p:nvPr/>
          </p:nvSpPr>
          <p:spPr bwMode="auto">
            <a:xfrm>
              <a:off x="3216" y="283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4606" name="Object 36">
              <a:extLst>
                <a:ext uri="{FF2B5EF4-FFF2-40B4-BE49-F238E27FC236}">
                  <a16:creationId xmlns:a16="http://schemas.microsoft.com/office/drawing/2014/main" id="{3AA9C97D-5450-4B9D-AA9B-429B9A33672B}"/>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24719" name="公式" r:id="rId35" imgW="106532" imgH="106557" progId="Equation.3">
                    <p:embed/>
                  </p:oleObj>
                </mc:Choice>
                <mc:Fallback>
                  <p:oleObj name="公式" r:id="rId35" imgW="106532" imgH="106557" progId="Equation.3">
                    <p:embed/>
                    <p:pic>
                      <p:nvPicPr>
                        <p:cNvPr id="0" name="Object 3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7" name="Object 53">
              <a:extLst>
                <a:ext uri="{FF2B5EF4-FFF2-40B4-BE49-F238E27FC236}">
                  <a16:creationId xmlns:a16="http://schemas.microsoft.com/office/drawing/2014/main" id="{1957D3A5-8BC9-4CC4-88B3-8C5E0D3ACCE5}"/>
                </a:ext>
              </a:extLst>
            </p:cNvPr>
            <p:cNvGraphicFramePr>
              <a:graphicFrameLocks noChangeAspect="1"/>
            </p:cNvGraphicFramePr>
            <p:nvPr/>
          </p:nvGraphicFramePr>
          <p:xfrm>
            <a:off x="4800" y="2832"/>
            <a:ext cx="96" cy="96"/>
          </p:xfrm>
          <a:graphic>
            <a:graphicData uri="http://schemas.openxmlformats.org/presentationml/2006/ole">
              <mc:AlternateContent xmlns:mc="http://schemas.openxmlformats.org/markup-compatibility/2006">
                <mc:Choice xmlns:v="urn:schemas-microsoft-com:vml" Requires="v">
                  <p:oleObj spid="_x0000_s24720" name="公式" r:id="rId37" imgW="106532" imgH="106557" progId="Equation.3">
                    <p:embed/>
                  </p:oleObj>
                </mc:Choice>
                <mc:Fallback>
                  <p:oleObj name="公式" r:id="rId37" imgW="106532" imgH="106557" progId="Equation.3">
                    <p:embed/>
                    <p:pic>
                      <p:nvPicPr>
                        <p:cNvPr id="0" name="Object 5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0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8" name="Object 54">
              <a:extLst>
                <a:ext uri="{FF2B5EF4-FFF2-40B4-BE49-F238E27FC236}">
                  <a16:creationId xmlns:a16="http://schemas.microsoft.com/office/drawing/2014/main" id="{45C3CD95-5B1F-4B7D-A106-6FB31D9F7B7C}"/>
                </a:ext>
              </a:extLst>
            </p:cNvPr>
            <p:cNvGraphicFramePr>
              <a:graphicFrameLocks noChangeAspect="1"/>
            </p:cNvGraphicFramePr>
            <p:nvPr/>
          </p:nvGraphicFramePr>
          <p:xfrm>
            <a:off x="4656" y="2832"/>
            <a:ext cx="96" cy="96"/>
          </p:xfrm>
          <a:graphic>
            <a:graphicData uri="http://schemas.openxmlformats.org/presentationml/2006/ole">
              <mc:AlternateContent xmlns:mc="http://schemas.openxmlformats.org/markup-compatibility/2006">
                <mc:Choice xmlns:v="urn:schemas-microsoft-com:vml" Requires="v">
                  <p:oleObj spid="_x0000_s24721" name="公式" r:id="rId39" imgW="106532" imgH="106557" progId="Equation.3">
                    <p:embed/>
                  </p:oleObj>
                </mc:Choice>
                <mc:Fallback>
                  <p:oleObj name="公式" r:id="rId39" imgW="106532" imgH="106557" progId="Equation.3">
                    <p:embed/>
                    <p:pic>
                      <p:nvPicPr>
                        <p:cNvPr id="0" name="Object 5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5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9" name="Object 55">
              <a:extLst>
                <a:ext uri="{FF2B5EF4-FFF2-40B4-BE49-F238E27FC236}">
                  <a16:creationId xmlns:a16="http://schemas.microsoft.com/office/drawing/2014/main" id="{7B882811-7697-4BF8-9A52-A1481F3818DF}"/>
                </a:ext>
              </a:extLst>
            </p:cNvPr>
            <p:cNvGraphicFramePr>
              <a:graphicFrameLocks noChangeAspect="1"/>
            </p:cNvGraphicFramePr>
            <p:nvPr/>
          </p:nvGraphicFramePr>
          <p:xfrm>
            <a:off x="4512" y="2832"/>
            <a:ext cx="96" cy="96"/>
          </p:xfrm>
          <a:graphic>
            <a:graphicData uri="http://schemas.openxmlformats.org/presentationml/2006/ole">
              <mc:AlternateContent xmlns:mc="http://schemas.openxmlformats.org/markup-compatibility/2006">
                <mc:Choice xmlns:v="urn:schemas-microsoft-com:vml" Requires="v">
                  <p:oleObj spid="_x0000_s24722" name="公式" r:id="rId41" imgW="106532" imgH="106557" progId="Equation.3">
                    <p:embed/>
                  </p:oleObj>
                </mc:Choice>
                <mc:Fallback>
                  <p:oleObj name="公式" r:id="rId41" imgW="106532" imgH="106557" progId="Equation.3">
                    <p:embed/>
                    <p:pic>
                      <p:nvPicPr>
                        <p:cNvPr id="0" name="Object 5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0" name="Object 56">
              <a:extLst>
                <a:ext uri="{FF2B5EF4-FFF2-40B4-BE49-F238E27FC236}">
                  <a16:creationId xmlns:a16="http://schemas.microsoft.com/office/drawing/2014/main" id="{9633D5FB-26AF-49EC-9F23-078DA8B0D2C9}"/>
                </a:ext>
              </a:extLst>
            </p:cNvPr>
            <p:cNvGraphicFramePr>
              <a:graphicFrameLocks noChangeAspect="1"/>
            </p:cNvGraphicFramePr>
            <p:nvPr/>
          </p:nvGraphicFramePr>
          <p:xfrm>
            <a:off x="4356" y="2832"/>
            <a:ext cx="96" cy="96"/>
          </p:xfrm>
          <a:graphic>
            <a:graphicData uri="http://schemas.openxmlformats.org/presentationml/2006/ole">
              <mc:AlternateContent xmlns:mc="http://schemas.openxmlformats.org/markup-compatibility/2006">
                <mc:Choice xmlns:v="urn:schemas-microsoft-com:vml" Requires="v">
                  <p:oleObj spid="_x0000_s24723" name="公式" r:id="rId43" imgW="106532" imgH="106557" progId="Equation.3">
                    <p:embed/>
                  </p:oleObj>
                </mc:Choice>
                <mc:Fallback>
                  <p:oleObj name="公式" r:id="rId43" imgW="106532" imgH="106557" progId="Equation.3">
                    <p:embed/>
                    <p:pic>
                      <p:nvPicPr>
                        <p:cNvPr id="0" name="Object 5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5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1" name="Object 57">
              <a:extLst>
                <a:ext uri="{FF2B5EF4-FFF2-40B4-BE49-F238E27FC236}">
                  <a16:creationId xmlns:a16="http://schemas.microsoft.com/office/drawing/2014/main" id="{F7B286DF-A0DF-41B6-9EBA-842118E75D03}"/>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24724" name="公式" r:id="rId45" imgW="106532" imgH="106557" progId="Equation.3">
                    <p:embed/>
                  </p:oleObj>
                </mc:Choice>
                <mc:Fallback>
                  <p:oleObj name="公式" r:id="rId45" imgW="106532" imgH="106557" progId="Equation.3">
                    <p:embed/>
                    <p:pic>
                      <p:nvPicPr>
                        <p:cNvPr id="0" name="Object 5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2" name="Object 58">
              <a:extLst>
                <a:ext uri="{FF2B5EF4-FFF2-40B4-BE49-F238E27FC236}">
                  <a16:creationId xmlns:a16="http://schemas.microsoft.com/office/drawing/2014/main" id="{7EA0E724-2F2C-419C-A598-42B27490F859}"/>
                </a:ext>
              </a:extLst>
            </p:cNvPr>
            <p:cNvGraphicFramePr>
              <a:graphicFrameLocks noChangeAspect="1"/>
            </p:cNvGraphicFramePr>
            <p:nvPr/>
          </p:nvGraphicFramePr>
          <p:xfrm>
            <a:off x="4068" y="2832"/>
            <a:ext cx="96" cy="96"/>
          </p:xfrm>
          <a:graphic>
            <a:graphicData uri="http://schemas.openxmlformats.org/presentationml/2006/ole">
              <mc:AlternateContent xmlns:mc="http://schemas.openxmlformats.org/markup-compatibility/2006">
                <mc:Choice xmlns:v="urn:schemas-microsoft-com:vml" Requires="v">
                  <p:oleObj spid="_x0000_s24725" name="公式" r:id="rId47" imgW="106532" imgH="106557" progId="Equation.3">
                    <p:embed/>
                  </p:oleObj>
                </mc:Choice>
                <mc:Fallback>
                  <p:oleObj name="公式" r:id="rId47" imgW="106532" imgH="106557" progId="Equation.3">
                    <p:embed/>
                    <p:pic>
                      <p:nvPicPr>
                        <p:cNvPr id="0" name="Object 5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068"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3" name="Object 59">
              <a:extLst>
                <a:ext uri="{FF2B5EF4-FFF2-40B4-BE49-F238E27FC236}">
                  <a16:creationId xmlns:a16="http://schemas.microsoft.com/office/drawing/2014/main" id="{68DF8270-D971-4AD4-BD6F-3FE36421E268}"/>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24726" name="公式" r:id="rId49" imgW="106532" imgH="106557" progId="Equation.3">
                    <p:embed/>
                  </p:oleObj>
                </mc:Choice>
                <mc:Fallback>
                  <p:oleObj name="公式" r:id="rId49" imgW="106532" imgH="106557" progId="Equation.3">
                    <p:embed/>
                    <p:pic>
                      <p:nvPicPr>
                        <p:cNvPr id="0" name="Object 5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4" name="Object 60">
              <a:extLst>
                <a:ext uri="{FF2B5EF4-FFF2-40B4-BE49-F238E27FC236}">
                  <a16:creationId xmlns:a16="http://schemas.microsoft.com/office/drawing/2014/main" id="{A6AA6021-AC32-48E5-BBFF-FECA206124C7}"/>
                </a:ext>
              </a:extLst>
            </p:cNvPr>
            <p:cNvGraphicFramePr>
              <a:graphicFrameLocks noChangeAspect="1"/>
            </p:cNvGraphicFramePr>
            <p:nvPr/>
          </p:nvGraphicFramePr>
          <p:xfrm>
            <a:off x="3764" y="2832"/>
            <a:ext cx="96" cy="96"/>
          </p:xfrm>
          <a:graphic>
            <a:graphicData uri="http://schemas.openxmlformats.org/presentationml/2006/ole">
              <mc:AlternateContent xmlns:mc="http://schemas.openxmlformats.org/markup-compatibility/2006">
                <mc:Choice xmlns:v="urn:schemas-microsoft-com:vml" Requires="v">
                  <p:oleObj spid="_x0000_s24727" name="公式" r:id="rId51" imgW="106532" imgH="106557" progId="Equation.3">
                    <p:embed/>
                  </p:oleObj>
                </mc:Choice>
                <mc:Fallback>
                  <p:oleObj name="公式" r:id="rId51" imgW="106532" imgH="106557" progId="Equation.3">
                    <p:embed/>
                    <p:pic>
                      <p:nvPicPr>
                        <p:cNvPr id="0" name="Object 6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7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5" name="Object 61">
              <a:extLst>
                <a:ext uri="{FF2B5EF4-FFF2-40B4-BE49-F238E27FC236}">
                  <a16:creationId xmlns:a16="http://schemas.microsoft.com/office/drawing/2014/main" id="{A99B12BB-234F-41EA-8EC0-34608F0E6090}"/>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24728" name="公式" r:id="rId53" imgW="106532" imgH="106557" progId="Equation.3">
                    <p:embed/>
                  </p:oleObj>
                </mc:Choice>
                <mc:Fallback>
                  <p:oleObj name="公式" r:id="rId53" imgW="106532" imgH="106557" progId="Equation.3">
                    <p:embed/>
                    <p:pic>
                      <p:nvPicPr>
                        <p:cNvPr id="0" name="Object 61"/>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6" name="Object 62">
              <a:extLst>
                <a:ext uri="{FF2B5EF4-FFF2-40B4-BE49-F238E27FC236}">
                  <a16:creationId xmlns:a16="http://schemas.microsoft.com/office/drawing/2014/main" id="{FB87B91A-A52D-4392-9F26-119040F2AA60}"/>
                </a:ext>
              </a:extLst>
            </p:cNvPr>
            <p:cNvGraphicFramePr>
              <a:graphicFrameLocks noChangeAspect="1"/>
            </p:cNvGraphicFramePr>
            <p:nvPr/>
          </p:nvGraphicFramePr>
          <p:xfrm>
            <a:off x="3476" y="2832"/>
            <a:ext cx="96" cy="96"/>
          </p:xfrm>
          <a:graphic>
            <a:graphicData uri="http://schemas.openxmlformats.org/presentationml/2006/ole">
              <mc:AlternateContent xmlns:mc="http://schemas.openxmlformats.org/markup-compatibility/2006">
                <mc:Choice xmlns:v="urn:schemas-microsoft-com:vml" Requires="v">
                  <p:oleObj spid="_x0000_s24729" name="公式" r:id="rId55" imgW="106532" imgH="106557" progId="Equation.3">
                    <p:embed/>
                  </p:oleObj>
                </mc:Choice>
                <mc:Fallback>
                  <p:oleObj name="公式" r:id="rId55" imgW="106532" imgH="106557" progId="Equation.3">
                    <p:embed/>
                    <p:pic>
                      <p:nvPicPr>
                        <p:cNvPr id="0" name="Object 62"/>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7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7" name="Object 63">
              <a:extLst>
                <a:ext uri="{FF2B5EF4-FFF2-40B4-BE49-F238E27FC236}">
                  <a16:creationId xmlns:a16="http://schemas.microsoft.com/office/drawing/2014/main" id="{5A0086E0-D284-4F84-85C0-6CE0DB32567F}"/>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24730" name="公式" r:id="rId57" imgW="106532" imgH="106557" progId="Equation.3">
                    <p:embed/>
                  </p:oleObj>
                </mc:Choice>
                <mc:Fallback>
                  <p:oleObj name="公式" r:id="rId57" imgW="106532" imgH="106557" progId="Equation.3">
                    <p:embed/>
                    <p:pic>
                      <p:nvPicPr>
                        <p:cNvPr id="0" name="Object 6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8">
              <a:extLst>
                <a:ext uri="{FF2B5EF4-FFF2-40B4-BE49-F238E27FC236}">
                  <a16:creationId xmlns:a16="http://schemas.microsoft.com/office/drawing/2014/main" id="{AF6D8AC7-F1B9-409A-A173-F2A94059BE4B}"/>
                </a:ext>
              </a:extLst>
            </p:cNvPr>
            <p:cNvGraphicFramePr>
              <a:graphicFrameLocks noChangeAspect="1"/>
            </p:cNvGraphicFramePr>
            <p:nvPr/>
          </p:nvGraphicFramePr>
          <p:xfrm>
            <a:off x="4128" y="2976"/>
            <a:ext cx="219" cy="288"/>
          </p:xfrm>
          <a:graphic>
            <a:graphicData uri="http://schemas.openxmlformats.org/presentationml/2006/ole">
              <mc:AlternateContent xmlns:mc="http://schemas.openxmlformats.org/markup-compatibility/2006">
                <mc:Choice xmlns:v="urn:schemas-microsoft-com:vml" Requires="v">
                  <p:oleObj spid="_x0000_s24731" name="Equation" r:id="rId59" imgW="122157" imgH="182669" progId="Equation.3">
                    <p:embed/>
                  </p:oleObj>
                </mc:Choice>
                <mc:Fallback>
                  <p:oleObj name="Equation" r:id="rId59" imgW="122157" imgH="182669" progId="Equation.3">
                    <p:embed/>
                    <p:pic>
                      <p:nvPicPr>
                        <p:cNvPr id="0" name="Object 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28" y="2976"/>
                          <a:ext cx="219" cy="2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19" name="Object 9">
              <a:extLst>
                <a:ext uri="{FF2B5EF4-FFF2-40B4-BE49-F238E27FC236}">
                  <a16:creationId xmlns:a16="http://schemas.microsoft.com/office/drawing/2014/main" id="{C8C35862-392D-4F2C-ACE1-FF63A17BD5B0}"/>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24732" name="Equation" r:id="rId61" imgW="106532" imgH="144613" progId="Equation.3">
                    <p:embed/>
                  </p:oleObj>
                </mc:Choice>
                <mc:Fallback>
                  <p:oleObj name="Equation" r:id="rId61" imgW="106532" imgH="144613" progId="Equation.3">
                    <p:embed/>
                    <p:pic>
                      <p:nvPicPr>
                        <p:cNvPr id="0" name="Object 9"/>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394" name="Line 10">
              <a:extLst>
                <a:ext uri="{FF2B5EF4-FFF2-40B4-BE49-F238E27FC236}">
                  <a16:creationId xmlns:a16="http://schemas.microsoft.com/office/drawing/2014/main" id="{1FE9CB43-546E-4770-86D6-CD177D7B8A3C}"/>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4621" name="Object 77">
              <a:extLst>
                <a:ext uri="{FF2B5EF4-FFF2-40B4-BE49-F238E27FC236}">
                  <a16:creationId xmlns:a16="http://schemas.microsoft.com/office/drawing/2014/main" id="{014968A2-F2D8-451F-92AD-88AE3503AA62}"/>
                </a:ext>
              </a:extLst>
            </p:cNvPr>
            <p:cNvGraphicFramePr>
              <a:graphicFrameLocks noChangeAspect="1"/>
            </p:cNvGraphicFramePr>
            <p:nvPr/>
          </p:nvGraphicFramePr>
          <p:xfrm>
            <a:off x="5169" y="3382"/>
            <a:ext cx="221" cy="206"/>
          </p:xfrm>
          <a:graphic>
            <a:graphicData uri="http://schemas.openxmlformats.org/presentationml/2006/ole">
              <mc:AlternateContent xmlns:mc="http://schemas.openxmlformats.org/markup-compatibility/2006">
                <mc:Choice xmlns:v="urn:schemas-microsoft-com:vml" Requires="v">
                  <p:oleObj spid="_x0000_s24733" name="公式" r:id="rId63" imgW="152459" imgH="144613" progId="Equation.3">
                    <p:embed/>
                  </p:oleObj>
                </mc:Choice>
                <mc:Fallback>
                  <p:oleObj name="公式" r:id="rId63" imgW="152459" imgH="144613" progId="Equation.3">
                    <p:embed/>
                    <p:pic>
                      <p:nvPicPr>
                        <p:cNvPr id="0" name="Object 7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169" y="3382"/>
                          <a:ext cx="221" cy="20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22" name="Object 14">
              <a:extLst>
                <a:ext uri="{FF2B5EF4-FFF2-40B4-BE49-F238E27FC236}">
                  <a16:creationId xmlns:a16="http://schemas.microsoft.com/office/drawing/2014/main" id="{DA93A8B4-632C-4943-97FC-8C407FADA84A}"/>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24734" name="公式" r:id="rId65" imgW="114108" imgH="144613" progId="Equation.3">
                    <p:embed/>
                  </p:oleObj>
                </mc:Choice>
                <mc:Fallback>
                  <p:oleObj name="公式" r:id="rId65" imgW="114108" imgH="144613" progId="Equation.3">
                    <p:embed/>
                    <p:pic>
                      <p:nvPicPr>
                        <p:cNvPr id="0" name="Object 14"/>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3" name="Object 78">
              <a:extLst>
                <a:ext uri="{FF2B5EF4-FFF2-40B4-BE49-F238E27FC236}">
                  <a16:creationId xmlns:a16="http://schemas.microsoft.com/office/drawing/2014/main" id="{5E41423B-52B0-47DD-8690-016C5A5C8ABB}"/>
                </a:ext>
              </a:extLst>
            </p:cNvPr>
            <p:cNvGraphicFramePr>
              <a:graphicFrameLocks noChangeAspect="1"/>
            </p:cNvGraphicFramePr>
            <p:nvPr/>
          </p:nvGraphicFramePr>
          <p:xfrm>
            <a:off x="4924" y="3440"/>
            <a:ext cx="96" cy="96"/>
          </p:xfrm>
          <a:graphic>
            <a:graphicData uri="http://schemas.openxmlformats.org/presentationml/2006/ole">
              <mc:AlternateContent xmlns:mc="http://schemas.openxmlformats.org/markup-compatibility/2006">
                <mc:Choice xmlns:v="urn:schemas-microsoft-com:vml" Requires="v">
                  <p:oleObj spid="_x0000_s24735" name="公式" r:id="rId67" imgW="106532" imgH="106557" progId="Equation.3">
                    <p:embed/>
                  </p:oleObj>
                </mc:Choice>
                <mc:Fallback>
                  <p:oleObj name="公式" r:id="rId67" imgW="106532" imgH="106557" progId="Equation.3">
                    <p:embed/>
                    <p:pic>
                      <p:nvPicPr>
                        <p:cNvPr id="0" name="Object 78"/>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92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4" name="Object 79">
              <a:extLst>
                <a:ext uri="{FF2B5EF4-FFF2-40B4-BE49-F238E27FC236}">
                  <a16:creationId xmlns:a16="http://schemas.microsoft.com/office/drawing/2014/main" id="{6D182CB6-6B83-4902-8C2C-99238FB81D68}"/>
                </a:ext>
              </a:extLst>
            </p:cNvPr>
            <p:cNvGraphicFramePr>
              <a:graphicFrameLocks noChangeAspect="1"/>
            </p:cNvGraphicFramePr>
            <p:nvPr/>
          </p:nvGraphicFramePr>
          <p:xfrm>
            <a:off x="4780" y="3440"/>
            <a:ext cx="96" cy="96"/>
          </p:xfrm>
          <a:graphic>
            <a:graphicData uri="http://schemas.openxmlformats.org/presentationml/2006/ole">
              <mc:AlternateContent xmlns:mc="http://schemas.openxmlformats.org/markup-compatibility/2006">
                <mc:Choice xmlns:v="urn:schemas-microsoft-com:vml" Requires="v">
                  <p:oleObj spid="_x0000_s24736" name="公式" r:id="rId69" imgW="106532" imgH="106557" progId="Equation.3">
                    <p:embed/>
                  </p:oleObj>
                </mc:Choice>
                <mc:Fallback>
                  <p:oleObj name="公式" r:id="rId69" imgW="106532" imgH="106557" progId="Equation.3">
                    <p:embed/>
                    <p:pic>
                      <p:nvPicPr>
                        <p:cNvPr id="0" name="Object 7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780"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5" name="Object 80">
              <a:extLst>
                <a:ext uri="{FF2B5EF4-FFF2-40B4-BE49-F238E27FC236}">
                  <a16:creationId xmlns:a16="http://schemas.microsoft.com/office/drawing/2014/main" id="{8AA0F58E-0C9A-455A-85B8-27753471CD66}"/>
                </a:ext>
              </a:extLst>
            </p:cNvPr>
            <p:cNvGraphicFramePr>
              <a:graphicFrameLocks noChangeAspect="1"/>
            </p:cNvGraphicFramePr>
            <p:nvPr/>
          </p:nvGraphicFramePr>
          <p:xfrm>
            <a:off x="4636" y="3440"/>
            <a:ext cx="96" cy="96"/>
          </p:xfrm>
          <a:graphic>
            <a:graphicData uri="http://schemas.openxmlformats.org/presentationml/2006/ole">
              <mc:AlternateContent xmlns:mc="http://schemas.openxmlformats.org/markup-compatibility/2006">
                <mc:Choice xmlns:v="urn:schemas-microsoft-com:vml" Requires="v">
                  <p:oleObj spid="_x0000_s24737" name="公式" r:id="rId71" imgW="106532" imgH="106557" progId="Equation.3">
                    <p:embed/>
                  </p:oleObj>
                </mc:Choice>
                <mc:Fallback>
                  <p:oleObj name="公式" r:id="rId71" imgW="106532" imgH="106557" progId="Equation.3">
                    <p:embed/>
                    <p:pic>
                      <p:nvPicPr>
                        <p:cNvPr id="0" name="Object 80"/>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3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6" name="Object 81">
              <a:extLst>
                <a:ext uri="{FF2B5EF4-FFF2-40B4-BE49-F238E27FC236}">
                  <a16:creationId xmlns:a16="http://schemas.microsoft.com/office/drawing/2014/main" id="{8BACBF43-4280-4A5F-9F0F-E26F64936B88}"/>
                </a:ext>
              </a:extLst>
            </p:cNvPr>
            <p:cNvGraphicFramePr>
              <a:graphicFrameLocks noChangeAspect="1"/>
            </p:cNvGraphicFramePr>
            <p:nvPr/>
          </p:nvGraphicFramePr>
          <p:xfrm>
            <a:off x="4492" y="3440"/>
            <a:ext cx="96" cy="96"/>
          </p:xfrm>
          <a:graphic>
            <a:graphicData uri="http://schemas.openxmlformats.org/presentationml/2006/ole">
              <mc:AlternateContent xmlns:mc="http://schemas.openxmlformats.org/markup-compatibility/2006">
                <mc:Choice xmlns:v="urn:schemas-microsoft-com:vml" Requires="v">
                  <p:oleObj spid="_x0000_s24738" name="公式" r:id="rId73" imgW="106532" imgH="106557" progId="Equation.3">
                    <p:embed/>
                  </p:oleObj>
                </mc:Choice>
                <mc:Fallback>
                  <p:oleObj name="公式" r:id="rId73" imgW="106532" imgH="106557" progId="Equation.3">
                    <p:embed/>
                    <p:pic>
                      <p:nvPicPr>
                        <p:cNvPr id="0" name="Object 8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49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7" name="Object 82">
              <a:extLst>
                <a:ext uri="{FF2B5EF4-FFF2-40B4-BE49-F238E27FC236}">
                  <a16:creationId xmlns:a16="http://schemas.microsoft.com/office/drawing/2014/main" id="{A9E52C8D-94DC-4367-8152-7B244A29D71E}"/>
                </a:ext>
              </a:extLst>
            </p:cNvPr>
            <p:cNvGraphicFramePr>
              <a:graphicFrameLocks noChangeAspect="1"/>
            </p:cNvGraphicFramePr>
            <p:nvPr/>
          </p:nvGraphicFramePr>
          <p:xfrm>
            <a:off x="4336" y="3440"/>
            <a:ext cx="96" cy="96"/>
          </p:xfrm>
          <a:graphic>
            <a:graphicData uri="http://schemas.openxmlformats.org/presentationml/2006/ole">
              <mc:AlternateContent xmlns:mc="http://schemas.openxmlformats.org/markup-compatibility/2006">
                <mc:Choice xmlns:v="urn:schemas-microsoft-com:vml" Requires="v">
                  <p:oleObj spid="_x0000_s24739" name="公式" r:id="rId75" imgW="106532" imgH="106557" progId="Equation.3">
                    <p:embed/>
                  </p:oleObj>
                </mc:Choice>
                <mc:Fallback>
                  <p:oleObj name="公式" r:id="rId75" imgW="106532" imgH="106557" progId="Equation.3">
                    <p:embed/>
                    <p:pic>
                      <p:nvPicPr>
                        <p:cNvPr id="0" name="Object 8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33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8" name="Object 83">
              <a:extLst>
                <a:ext uri="{FF2B5EF4-FFF2-40B4-BE49-F238E27FC236}">
                  <a16:creationId xmlns:a16="http://schemas.microsoft.com/office/drawing/2014/main" id="{B77EBC44-E7AA-4A19-A9D5-79752A7DD0DE}"/>
                </a:ext>
              </a:extLst>
            </p:cNvPr>
            <p:cNvGraphicFramePr>
              <a:graphicFrameLocks noChangeAspect="1"/>
            </p:cNvGraphicFramePr>
            <p:nvPr/>
          </p:nvGraphicFramePr>
          <p:xfrm>
            <a:off x="4192" y="3440"/>
            <a:ext cx="96" cy="96"/>
          </p:xfrm>
          <a:graphic>
            <a:graphicData uri="http://schemas.openxmlformats.org/presentationml/2006/ole">
              <mc:AlternateContent xmlns:mc="http://schemas.openxmlformats.org/markup-compatibility/2006">
                <mc:Choice xmlns:v="urn:schemas-microsoft-com:vml" Requires="v">
                  <p:oleObj spid="_x0000_s24740" name="公式" r:id="rId77" imgW="106532" imgH="106557" progId="Equation.3">
                    <p:embed/>
                  </p:oleObj>
                </mc:Choice>
                <mc:Fallback>
                  <p:oleObj name="公式" r:id="rId77" imgW="106532" imgH="106557" progId="Equation.3">
                    <p:embed/>
                    <p:pic>
                      <p:nvPicPr>
                        <p:cNvPr id="0" name="Object 8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19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9" name="Object 84">
              <a:extLst>
                <a:ext uri="{FF2B5EF4-FFF2-40B4-BE49-F238E27FC236}">
                  <a16:creationId xmlns:a16="http://schemas.microsoft.com/office/drawing/2014/main" id="{BD83AEEA-FE8B-401D-8F4A-C9AFBB14F733}"/>
                </a:ext>
              </a:extLst>
            </p:cNvPr>
            <p:cNvGraphicFramePr>
              <a:graphicFrameLocks noChangeAspect="1"/>
            </p:cNvGraphicFramePr>
            <p:nvPr/>
          </p:nvGraphicFramePr>
          <p:xfrm>
            <a:off x="4048" y="3440"/>
            <a:ext cx="96" cy="96"/>
          </p:xfrm>
          <a:graphic>
            <a:graphicData uri="http://schemas.openxmlformats.org/presentationml/2006/ole">
              <mc:AlternateContent xmlns:mc="http://schemas.openxmlformats.org/markup-compatibility/2006">
                <mc:Choice xmlns:v="urn:schemas-microsoft-com:vml" Requires="v">
                  <p:oleObj spid="_x0000_s24741" name="公式" r:id="rId79" imgW="106532" imgH="106557" progId="Equation.3">
                    <p:embed/>
                  </p:oleObj>
                </mc:Choice>
                <mc:Fallback>
                  <p:oleObj name="公式" r:id="rId79" imgW="106532" imgH="106557" progId="Equation.3">
                    <p:embed/>
                    <p:pic>
                      <p:nvPicPr>
                        <p:cNvPr id="0" name="Object 84"/>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048"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0" name="Object 85">
              <a:extLst>
                <a:ext uri="{FF2B5EF4-FFF2-40B4-BE49-F238E27FC236}">
                  <a16:creationId xmlns:a16="http://schemas.microsoft.com/office/drawing/2014/main" id="{75E85688-1AEE-4B94-B926-990653B1FC96}"/>
                </a:ext>
              </a:extLst>
            </p:cNvPr>
            <p:cNvGraphicFramePr>
              <a:graphicFrameLocks noChangeAspect="1"/>
            </p:cNvGraphicFramePr>
            <p:nvPr/>
          </p:nvGraphicFramePr>
          <p:xfrm>
            <a:off x="3904" y="3440"/>
            <a:ext cx="96" cy="96"/>
          </p:xfrm>
          <a:graphic>
            <a:graphicData uri="http://schemas.openxmlformats.org/presentationml/2006/ole">
              <mc:AlternateContent xmlns:mc="http://schemas.openxmlformats.org/markup-compatibility/2006">
                <mc:Choice xmlns:v="urn:schemas-microsoft-com:vml" Requires="v">
                  <p:oleObj spid="_x0000_s24742" name="公式" r:id="rId81" imgW="106532" imgH="106557" progId="Equation.3">
                    <p:embed/>
                  </p:oleObj>
                </mc:Choice>
                <mc:Fallback>
                  <p:oleObj name="公式" r:id="rId81" imgW="106532" imgH="106557" progId="Equation.3">
                    <p:embed/>
                    <p:pic>
                      <p:nvPicPr>
                        <p:cNvPr id="0" name="Object 85"/>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90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1" name="Object 86">
              <a:extLst>
                <a:ext uri="{FF2B5EF4-FFF2-40B4-BE49-F238E27FC236}">
                  <a16:creationId xmlns:a16="http://schemas.microsoft.com/office/drawing/2014/main" id="{429D6E37-3670-450F-8344-DF7C2AC95160}"/>
                </a:ext>
              </a:extLst>
            </p:cNvPr>
            <p:cNvGraphicFramePr>
              <a:graphicFrameLocks noChangeAspect="1"/>
            </p:cNvGraphicFramePr>
            <p:nvPr/>
          </p:nvGraphicFramePr>
          <p:xfrm>
            <a:off x="3744" y="3440"/>
            <a:ext cx="96" cy="96"/>
          </p:xfrm>
          <a:graphic>
            <a:graphicData uri="http://schemas.openxmlformats.org/presentationml/2006/ole">
              <mc:AlternateContent xmlns:mc="http://schemas.openxmlformats.org/markup-compatibility/2006">
                <mc:Choice xmlns:v="urn:schemas-microsoft-com:vml" Requires="v">
                  <p:oleObj spid="_x0000_s24743" name="公式" r:id="rId83" imgW="106532" imgH="106557" progId="Equation.3">
                    <p:embed/>
                  </p:oleObj>
                </mc:Choice>
                <mc:Fallback>
                  <p:oleObj name="公式" r:id="rId83" imgW="106532" imgH="106557" progId="Equation.3">
                    <p:embed/>
                    <p:pic>
                      <p:nvPicPr>
                        <p:cNvPr id="0" name="Object 86"/>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74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2" name="Object 87">
              <a:extLst>
                <a:ext uri="{FF2B5EF4-FFF2-40B4-BE49-F238E27FC236}">
                  <a16:creationId xmlns:a16="http://schemas.microsoft.com/office/drawing/2014/main" id="{9EF73BCE-5574-4F2C-8467-8CAA5687042F}"/>
                </a:ext>
              </a:extLst>
            </p:cNvPr>
            <p:cNvGraphicFramePr>
              <a:graphicFrameLocks noChangeAspect="1"/>
            </p:cNvGraphicFramePr>
            <p:nvPr/>
          </p:nvGraphicFramePr>
          <p:xfrm>
            <a:off x="3600" y="3440"/>
            <a:ext cx="96" cy="96"/>
          </p:xfrm>
          <a:graphic>
            <a:graphicData uri="http://schemas.openxmlformats.org/presentationml/2006/ole">
              <mc:AlternateContent xmlns:mc="http://schemas.openxmlformats.org/markup-compatibility/2006">
                <mc:Choice xmlns:v="urn:schemas-microsoft-com:vml" Requires="v">
                  <p:oleObj spid="_x0000_s24744" name="公式" r:id="rId85" imgW="106532" imgH="106557" progId="Equation.3">
                    <p:embed/>
                  </p:oleObj>
                </mc:Choice>
                <mc:Fallback>
                  <p:oleObj name="公式" r:id="rId85" imgW="106532" imgH="106557" progId="Equation.3">
                    <p:embed/>
                    <p:pic>
                      <p:nvPicPr>
                        <p:cNvPr id="0" name="Object 87"/>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600"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3" name="Object 88">
              <a:extLst>
                <a:ext uri="{FF2B5EF4-FFF2-40B4-BE49-F238E27FC236}">
                  <a16:creationId xmlns:a16="http://schemas.microsoft.com/office/drawing/2014/main" id="{C8F5298B-85CD-4A76-ABC1-6969113DEA39}"/>
                </a:ext>
              </a:extLst>
            </p:cNvPr>
            <p:cNvGraphicFramePr>
              <a:graphicFrameLocks noChangeAspect="1"/>
            </p:cNvGraphicFramePr>
            <p:nvPr/>
          </p:nvGraphicFramePr>
          <p:xfrm>
            <a:off x="3456" y="3440"/>
            <a:ext cx="96" cy="96"/>
          </p:xfrm>
          <a:graphic>
            <a:graphicData uri="http://schemas.openxmlformats.org/presentationml/2006/ole">
              <mc:AlternateContent xmlns:mc="http://schemas.openxmlformats.org/markup-compatibility/2006">
                <mc:Choice xmlns:v="urn:schemas-microsoft-com:vml" Requires="v">
                  <p:oleObj spid="_x0000_s24745" name="公式" r:id="rId87" imgW="106532" imgH="106557" progId="Equation.3">
                    <p:embed/>
                  </p:oleObj>
                </mc:Choice>
                <mc:Fallback>
                  <p:oleObj name="公式" r:id="rId87" imgW="106532" imgH="106557" progId="Equation.3">
                    <p:embed/>
                    <p:pic>
                      <p:nvPicPr>
                        <p:cNvPr id="0" name="Object 88"/>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345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4" name="Object 89">
              <a:extLst>
                <a:ext uri="{FF2B5EF4-FFF2-40B4-BE49-F238E27FC236}">
                  <a16:creationId xmlns:a16="http://schemas.microsoft.com/office/drawing/2014/main" id="{C4D2BF4B-303C-4F06-A474-7369E7B0AB04}"/>
                </a:ext>
              </a:extLst>
            </p:cNvPr>
            <p:cNvGraphicFramePr>
              <a:graphicFrameLocks noChangeAspect="1"/>
            </p:cNvGraphicFramePr>
            <p:nvPr/>
          </p:nvGraphicFramePr>
          <p:xfrm>
            <a:off x="3312" y="3440"/>
            <a:ext cx="96" cy="96"/>
          </p:xfrm>
          <a:graphic>
            <a:graphicData uri="http://schemas.openxmlformats.org/presentationml/2006/ole">
              <mc:AlternateContent xmlns:mc="http://schemas.openxmlformats.org/markup-compatibility/2006">
                <mc:Choice xmlns:v="urn:schemas-microsoft-com:vml" Requires="v">
                  <p:oleObj spid="_x0000_s24746" name="公式" r:id="rId89" imgW="106532" imgH="106557" progId="Equation.3">
                    <p:embed/>
                  </p:oleObj>
                </mc:Choice>
                <mc:Fallback>
                  <p:oleObj name="公式" r:id="rId89" imgW="106532" imgH="106557" progId="Equation.3">
                    <p:embed/>
                    <p:pic>
                      <p:nvPicPr>
                        <p:cNvPr id="0" name="Object 89"/>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331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5" name="Object 90">
              <a:extLst>
                <a:ext uri="{FF2B5EF4-FFF2-40B4-BE49-F238E27FC236}">
                  <a16:creationId xmlns:a16="http://schemas.microsoft.com/office/drawing/2014/main" id="{3C0A650F-1E7A-4641-91EE-783F32195978}"/>
                </a:ext>
              </a:extLst>
            </p:cNvPr>
            <p:cNvGraphicFramePr>
              <a:graphicFrameLocks noChangeAspect="1"/>
            </p:cNvGraphicFramePr>
            <p:nvPr/>
          </p:nvGraphicFramePr>
          <p:xfrm>
            <a:off x="4935" y="2948"/>
            <a:ext cx="69" cy="92"/>
          </p:xfrm>
          <a:graphic>
            <a:graphicData uri="http://schemas.openxmlformats.org/presentationml/2006/ole">
              <mc:AlternateContent xmlns:mc="http://schemas.openxmlformats.org/markup-compatibility/2006">
                <mc:Choice xmlns:v="urn:schemas-microsoft-com:vml" Requires="v">
                  <p:oleObj spid="_x0000_s24747" name="公式" r:id="rId91" imgW="106532" imgH="38056" progId="Equation.3">
                    <p:embed/>
                  </p:oleObj>
                </mc:Choice>
                <mc:Fallback>
                  <p:oleObj name="公式" r:id="rId91" imgW="106532" imgH="38056" progId="Equation.3">
                    <p:embed/>
                    <p:pic>
                      <p:nvPicPr>
                        <p:cNvPr id="0" name="Object 90"/>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4935"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6" name="Object 91">
              <a:extLst>
                <a:ext uri="{FF2B5EF4-FFF2-40B4-BE49-F238E27FC236}">
                  <a16:creationId xmlns:a16="http://schemas.microsoft.com/office/drawing/2014/main" id="{0973215F-080B-4722-97F3-E9F9D2A6DB32}"/>
                </a:ext>
              </a:extLst>
            </p:cNvPr>
            <p:cNvGraphicFramePr>
              <a:graphicFrameLocks noChangeAspect="1"/>
            </p:cNvGraphicFramePr>
            <p:nvPr/>
          </p:nvGraphicFramePr>
          <p:xfrm>
            <a:off x="4783" y="2947"/>
            <a:ext cx="69" cy="92"/>
          </p:xfrm>
          <a:graphic>
            <a:graphicData uri="http://schemas.openxmlformats.org/presentationml/2006/ole">
              <mc:AlternateContent xmlns:mc="http://schemas.openxmlformats.org/markup-compatibility/2006">
                <mc:Choice xmlns:v="urn:schemas-microsoft-com:vml" Requires="v">
                  <p:oleObj spid="_x0000_s24748" name="公式" r:id="rId93" imgW="106532" imgH="38056" progId="Equation.3">
                    <p:embed/>
                  </p:oleObj>
                </mc:Choice>
                <mc:Fallback>
                  <p:oleObj name="公式" r:id="rId93" imgW="106532" imgH="38056" progId="Equation.3">
                    <p:embed/>
                    <p:pic>
                      <p:nvPicPr>
                        <p:cNvPr id="0" name="Object 91"/>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4783"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7" name="Object 92">
              <a:extLst>
                <a:ext uri="{FF2B5EF4-FFF2-40B4-BE49-F238E27FC236}">
                  <a16:creationId xmlns:a16="http://schemas.microsoft.com/office/drawing/2014/main" id="{0812CA98-5086-42F2-991D-C2AC32163D68}"/>
                </a:ext>
              </a:extLst>
            </p:cNvPr>
            <p:cNvGraphicFramePr>
              <a:graphicFrameLocks noChangeAspect="1"/>
            </p:cNvGraphicFramePr>
            <p:nvPr/>
          </p:nvGraphicFramePr>
          <p:xfrm>
            <a:off x="4634" y="2948"/>
            <a:ext cx="69" cy="92"/>
          </p:xfrm>
          <a:graphic>
            <a:graphicData uri="http://schemas.openxmlformats.org/presentationml/2006/ole">
              <mc:AlternateContent xmlns:mc="http://schemas.openxmlformats.org/markup-compatibility/2006">
                <mc:Choice xmlns:v="urn:schemas-microsoft-com:vml" Requires="v">
                  <p:oleObj spid="_x0000_s24749" name="公式" r:id="rId95" imgW="106532" imgH="38056" progId="Equation.3">
                    <p:embed/>
                  </p:oleObj>
                </mc:Choice>
                <mc:Fallback>
                  <p:oleObj name="公式" r:id="rId95" imgW="106532" imgH="38056" progId="Equation.3">
                    <p:embed/>
                    <p:pic>
                      <p:nvPicPr>
                        <p:cNvPr id="0" name="Object 92"/>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4634"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8" name="Object 93">
              <a:extLst>
                <a:ext uri="{FF2B5EF4-FFF2-40B4-BE49-F238E27FC236}">
                  <a16:creationId xmlns:a16="http://schemas.microsoft.com/office/drawing/2014/main" id="{566F115B-4EC4-48C2-A15D-5DFC7B1DE004}"/>
                </a:ext>
              </a:extLst>
            </p:cNvPr>
            <p:cNvGraphicFramePr>
              <a:graphicFrameLocks noChangeAspect="1"/>
            </p:cNvGraphicFramePr>
            <p:nvPr/>
          </p:nvGraphicFramePr>
          <p:xfrm>
            <a:off x="4491" y="2947"/>
            <a:ext cx="69" cy="92"/>
          </p:xfrm>
          <a:graphic>
            <a:graphicData uri="http://schemas.openxmlformats.org/presentationml/2006/ole">
              <mc:AlternateContent xmlns:mc="http://schemas.openxmlformats.org/markup-compatibility/2006">
                <mc:Choice xmlns:v="urn:schemas-microsoft-com:vml" Requires="v">
                  <p:oleObj spid="_x0000_s24750" name="公式" r:id="rId97" imgW="106532" imgH="38056" progId="Equation.3">
                    <p:embed/>
                  </p:oleObj>
                </mc:Choice>
                <mc:Fallback>
                  <p:oleObj name="公式" r:id="rId97" imgW="106532" imgH="38056" progId="Equation.3">
                    <p:embed/>
                    <p:pic>
                      <p:nvPicPr>
                        <p:cNvPr id="0" name="Object 93"/>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4491"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9" name="Object 94">
              <a:extLst>
                <a:ext uri="{FF2B5EF4-FFF2-40B4-BE49-F238E27FC236}">
                  <a16:creationId xmlns:a16="http://schemas.microsoft.com/office/drawing/2014/main" id="{0F953CE6-10E0-47D5-8D27-7E5F8A14459C}"/>
                </a:ext>
              </a:extLst>
            </p:cNvPr>
            <p:cNvGraphicFramePr>
              <a:graphicFrameLocks noChangeAspect="1"/>
            </p:cNvGraphicFramePr>
            <p:nvPr/>
          </p:nvGraphicFramePr>
          <p:xfrm>
            <a:off x="4350" y="2948"/>
            <a:ext cx="69" cy="92"/>
          </p:xfrm>
          <a:graphic>
            <a:graphicData uri="http://schemas.openxmlformats.org/presentationml/2006/ole">
              <mc:AlternateContent xmlns:mc="http://schemas.openxmlformats.org/markup-compatibility/2006">
                <mc:Choice xmlns:v="urn:schemas-microsoft-com:vml" Requires="v">
                  <p:oleObj spid="_x0000_s24751" name="公式" r:id="rId99" imgW="106532" imgH="38056" progId="Equation.3">
                    <p:embed/>
                  </p:oleObj>
                </mc:Choice>
                <mc:Fallback>
                  <p:oleObj name="公式" r:id="rId99" imgW="106532" imgH="38056" progId="Equation.3">
                    <p:embed/>
                    <p:pic>
                      <p:nvPicPr>
                        <p:cNvPr id="0" name="Object 94"/>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4350"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0" name="Object 95">
              <a:extLst>
                <a:ext uri="{FF2B5EF4-FFF2-40B4-BE49-F238E27FC236}">
                  <a16:creationId xmlns:a16="http://schemas.microsoft.com/office/drawing/2014/main" id="{F0471CB6-C152-4301-AC2C-54FC23B912DD}"/>
                </a:ext>
              </a:extLst>
            </p:cNvPr>
            <p:cNvGraphicFramePr>
              <a:graphicFrameLocks noChangeAspect="1"/>
            </p:cNvGraphicFramePr>
            <p:nvPr/>
          </p:nvGraphicFramePr>
          <p:xfrm>
            <a:off x="4198" y="2947"/>
            <a:ext cx="69" cy="92"/>
          </p:xfrm>
          <a:graphic>
            <a:graphicData uri="http://schemas.openxmlformats.org/presentationml/2006/ole">
              <mc:AlternateContent xmlns:mc="http://schemas.openxmlformats.org/markup-compatibility/2006">
                <mc:Choice xmlns:v="urn:schemas-microsoft-com:vml" Requires="v">
                  <p:oleObj spid="_x0000_s24752" name="公式" r:id="rId101" imgW="106532" imgH="38056" progId="Equation.3">
                    <p:embed/>
                  </p:oleObj>
                </mc:Choice>
                <mc:Fallback>
                  <p:oleObj name="公式" r:id="rId101" imgW="106532" imgH="38056" progId="Equation.3">
                    <p:embed/>
                    <p:pic>
                      <p:nvPicPr>
                        <p:cNvPr id="0" name="Object 95"/>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4198"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1" name="Object 96">
              <a:extLst>
                <a:ext uri="{FF2B5EF4-FFF2-40B4-BE49-F238E27FC236}">
                  <a16:creationId xmlns:a16="http://schemas.microsoft.com/office/drawing/2014/main" id="{23792A62-399C-4816-8ED0-3A84F06A9BEE}"/>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24753" name="公式" r:id="rId103" imgW="106532" imgH="38056" progId="Equation.3">
                    <p:embed/>
                  </p:oleObj>
                </mc:Choice>
                <mc:Fallback>
                  <p:oleObj name="公式" r:id="rId103" imgW="106532" imgH="38056" progId="Equation.3">
                    <p:embed/>
                    <p:pic>
                      <p:nvPicPr>
                        <p:cNvPr id="0" name="Object 96"/>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2" name="Object 97">
              <a:extLst>
                <a:ext uri="{FF2B5EF4-FFF2-40B4-BE49-F238E27FC236}">
                  <a16:creationId xmlns:a16="http://schemas.microsoft.com/office/drawing/2014/main" id="{36F97977-727A-4EC2-AF88-AC2589550663}"/>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24754" name="公式" r:id="rId105" imgW="106532" imgH="38056" progId="Equation.3">
                    <p:embed/>
                  </p:oleObj>
                </mc:Choice>
                <mc:Fallback>
                  <p:oleObj name="公式" r:id="rId105" imgW="106532" imgH="38056" progId="Equation.3">
                    <p:embed/>
                    <p:pic>
                      <p:nvPicPr>
                        <p:cNvPr id="0" name="Object 97"/>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3" name="Object 98">
              <a:extLst>
                <a:ext uri="{FF2B5EF4-FFF2-40B4-BE49-F238E27FC236}">
                  <a16:creationId xmlns:a16="http://schemas.microsoft.com/office/drawing/2014/main" id="{2BFDF377-6156-4F51-9DBD-FCD2DEC1B27F}"/>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24755" name="公式" r:id="rId107" imgW="106532" imgH="38056" progId="Equation.3">
                    <p:embed/>
                  </p:oleObj>
                </mc:Choice>
                <mc:Fallback>
                  <p:oleObj name="公式" r:id="rId107" imgW="106532" imgH="38056" progId="Equation.3">
                    <p:embed/>
                    <p:pic>
                      <p:nvPicPr>
                        <p:cNvPr id="0" name="Object 98"/>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4" name="Object 99">
              <a:extLst>
                <a:ext uri="{FF2B5EF4-FFF2-40B4-BE49-F238E27FC236}">
                  <a16:creationId xmlns:a16="http://schemas.microsoft.com/office/drawing/2014/main" id="{E6F8240F-BD9E-4AE5-8019-A339089B832F}"/>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24756" name="公式" r:id="rId109" imgW="106532" imgH="38056" progId="Equation.3">
                    <p:embed/>
                  </p:oleObj>
                </mc:Choice>
                <mc:Fallback>
                  <p:oleObj name="公式" r:id="rId109" imgW="106532" imgH="38056" progId="Equation.3">
                    <p:embed/>
                    <p:pic>
                      <p:nvPicPr>
                        <p:cNvPr id="0" name="Object 99"/>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5" name="Object 100">
              <a:extLst>
                <a:ext uri="{FF2B5EF4-FFF2-40B4-BE49-F238E27FC236}">
                  <a16:creationId xmlns:a16="http://schemas.microsoft.com/office/drawing/2014/main" id="{76DD422D-1EA1-40E3-9852-796733CAF02E}"/>
                </a:ext>
              </a:extLst>
            </p:cNvPr>
            <p:cNvGraphicFramePr>
              <a:graphicFrameLocks noChangeAspect="1"/>
            </p:cNvGraphicFramePr>
            <p:nvPr/>
          </p:nvGraphicFramePr>
          <p:xfrm>
            <a:off x="3455" y="2948"/>
            <a:ext cx="69" cy="92"/>
          </p:xfrm>
          <a:graphic>
            <a:graphicData uri="http://schemas.openxmlformats.org/presentationml/2006/ole">
              <mc:AlternateContent xmlns:mc="http://schemas.openxmlformats.org/markup-compatibility/2006">
                <mc:Choice xmlns:v="urn:schemas-microsoft-com:vml" Requires="v">
                  <p:oleObj spid="_x0000_s24757" name="公式" r:id="rId111" imgW="106532" imgH="38056" progId="Equation.3">
                    <p:embed/>
                  </p:oleObj>
                </mc:Choice>
                <mc:Fallback>
                  <p:oleObj name="公式" r:id="rId111" imgW="106532" imgH="38056" progId="Equation.3">
                    <p:embed/>
                    <p:pic>
                      <p:nvPicPr>
                        <p:cNvPr id="0" name="Object 100"/>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3455"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46" name="Object 101">
              <a:extLst>
                <a:ext uri="{FF2B5EF4-FFF2-40B4-BE49-F238E27FC236}">
                  <a16:creationId xmlns:a16="http://schemas.microsoft.com/office/drawing/2014/main" id="{90A78219-25A5-4C2A-BA26-D6DC59BC4CD3}"/>
                </a:ext>
              </a:extLst>
            </p:cNvPr>
            <p:cNvGraphicFramePr>
              <a:graphicFrameLocks noChangeAspect="1"/>
            </p:cNvGraphicFramePr>
            <p:nvPr/>
          </p:nvGraphicFramePr>
          <p:xfrm>
            <a:off x="3312" y="2947"/>
            <a:ext cx="69" cy="92"/>
          </p:xfrm>
          <a:graphic>
            <a:graphicData uri="http://schemas.openxmlformats.org/presentationml/2006/ole">
              <mc:AlternateContent xmlns:mc="http://schemas.openxmlformats.org/markup-compatibility/2006">
                <mc:Choice xmlns:v="urn:schemas-microsoft-com:vml" Requires="v">
                  <p:oleObj spid="_x0000_s24758" name="公式" r:id="rId113" imgW="106532" imgH="38056" progId="Equation.3">
                    <p:embed/>
                  </p:oleObj>
                </mc:Choice>
                <mc:Fallback>
                  <p:oleObj name="公式" r:id="rId113" imgW="106532" imgH="38056" progId="Equation.3">
                    <p:embed/>
                    <p:pic>
                      <p:nvPicPr>
                        <p:cNvPr id="0" name="Object 101"/>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3312"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586" name="Group 72">
            <a:extLst>
              <a:ext uri="{FF2B5EF4-FFF2-40B4-BE49-F238E27FC236}">
                <a16:creationId xmlns:a16="http://schemas.microsoft.com/office/drawing/2014/main" id="{4BC0EC13-A4BB-45A3-A122-30974EA17E26}"/>
              </a:ext>
            </a:extLst>
          </p:cNvPr>
          <p:cNvGrpSpPr>
            <a:grpSpLocks/>
          </p:cNvGrpSpPr>
          <p:nvPr/>
        </p:nvGrpSpPr>
        <p:grpSpPr bwMode="auto">
          <a:xfrm>
            <a:off x="0" y="57150"/>
            <a:ext cx="5715000" cy="1068388"/>
            <a:chOff x="0" y="36"/>
            <a:chExt cx="3600" cy="673"/>
          </a:xfrm>
        </p:grpSpPr>
        <p:pic>
          <p:nvPicPr>
            <p:cNvPr id="24587" name="Picture 127" descr="bar_1">
              <a:extLst>
                <a:ext uri="{FF2B5EF4-FFF2-40B4-BE49-F238E27FC236}">
                  <a16:creationId xmlns:a16="http://schemas.microsoft.com/office/drawing/2014/main" id="{3AB70823-A5F8-4A16-82DA-F881F2B64411}"/>
                </a:ext>
              </a:extLst>
            </p:cNvPr>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 Box 128">
              <a:extLst>
                <a:ext uri="{FF2B5EF4-FFF2-40B4-BE49-F238E27FC236}">
                  <a16:creationId xmlns:a16="http://schemas.microsoft.com/office/drawing/2014/main" id="{A5972CA9-58A4-4619-AD1F-F8C606BDCE99}"/>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blinds(horizontal)">
                                      <p:cBhvr>
                                        <p:cTn id="7" dur="500"/>
                                        <p:tgtEl>
                                          <p:spTgt spid="144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4429"/>
                                        </p:tgtEl>
                                        <p:attrNameLst>
                                          <p:attrName>style.visibility</p:attrName>
                                        </p:attrNameLst>
                                      </p:cBhvr>
                                      <p:to>
                                        <p:strVal val="visible"/>
                                      </p:to>
                                    </p:set>
                                    <p:animEffect transition="in" filter="blinds(horizontal)">
                                      <p:cBhvr>
                                        <p:cTn id="17" dur="500"/>
                                        <p:tgtEl>
                                          <p:spTgt spid="1444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44433"/>
                                        </p:tgtEl>
                                        <p:attrNameLst>
                                          <p:attrName>style.visibility</p:attrName>
                                        </p:attrNameLst>
                                      </p:cBhvr>
                                      <p:to>
                                        <p:strVal val="visible"/>
                                      </p:to>
                                    </p:set>
                                    <p:animEffect transition="in" filter="dissolve">
                                      <p:cBhvr>
                                        <p:cTn id="22" dur="500"/>
                                        <p:tgtEl>
                                          <p:spTgt spid="1444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44434"/>
                                        </p:tgtEl>
                                        <p:attrNameLst>
                                          <p:attrName>style.visibility</p:attrName>
                                        </p:attrNameLst>
                                      </p:cBhvr>
                                      <p:to>
                                        <p:strVal val="visible"/>
                                      </p:to>
                                    </p:set>
                                    <p:animEffect transition="in" filter="dissolve">
                                      <p:cBhvr>
                                        <p:cTn id="27" dur="500"/>
                                        <p:tgtEl>
                                          <p:spTgt spid="1444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4435"/>
                                        </p:tgtEl>
                                        <p:attrNameLst>
                                          <p:attrName>style.visibility</p:attrName>
                                        </p:attrNameLst>
                                      </p:cBhvr>
                                      <p:to>
                                        <p:strVal val="visible"/>
                                      </p:to>
                                    </p:set>
                                    <p:animEffect transition="in" filter="dissolve">
                                      <p:cBhvr>
                                        <p:cTn id="32" dur="500"/>
                                        <p:tgtEl>
                                          <p:spTgt spid="14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42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日期占位符 1">
            <a:extLst>
              <a:ext uri="{FF2B5EF4-FFF2-40B4-BE49-F238E27FC236}">
                <a16:creationId xmlns:a16="http://schemas.microsoft.com/office/drawing/2014/main" id="{661781C6-5004-4CE6-96DB-05EF10779943}"/>
              </a:ext>
            </a:extLst>
          </p:cNvPr>
          <p:cNvSpPr>
            <a:spLocks noGrp="1"/>
          </p:cNvSpPr>
          <p:nvPr>
            <p:ph type="dt" sz="quarter" idx="10"/>
          </p:nvPr>
        </p:nvSpPr>
        <p:spPr/>
        <p:txBody>
          <a:bodyPr/>
          <a:lstStyle/>
          <a:p>
            <a:pPr>
              <a:defRPr/>
            </a:pPr>
            <a:fld id="{4B04FB3B-AE96-4CCA-B42A-CB94877DCF05}" type="datetime8">
              <a:rPr lang="en-US"/>
              <a:pPr>
                <a:defRPr/>
              </a:pPr>
              <a:t>3/26/2020 3:29 PM</a:t>
            </a:fld>
            <a:endParaRPr lang="en-US" altLang="zh-CN"/>
          </a:p>
        </p:txBody>
      </p:sp>
      <p:sp>
        <p:nvSpPr>
          <p:cNvPr id="25603" name="灯片编号占位符 3">
            <a:extLst>
              <a:ext uri="{FF2B5EF4-FFF2-40B4-BE49-F238E27FC236}">
                <a16:creationId xmlns:a16="http://schemas.microsoft.com/office/drawing/2014/main" id="{EA99567D-FABB-4253-B63E-1AD6124B756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623F06F-B3E6-46D9-B300-F67790DDD129}" type="slidenum">
              <a:rPr lang="en-US" altLang="zh-CN" sz="1400"/>
              <a:pPr>
                <a:spcBef>
                  <a:spcPct val="0"/>
                </a:spcBef>
                <a:buFontTx/>
                <a:buNone/>
              </a:pPr>
              <a:t>23</a:t>
            </a:fld>
            <a:endParaRPr lang="en-US" altLang="zh-CN" sz="1400"/>
          </a:p>
        </p:txBody>
      </p:sp>
      <p:graphicFrame>
        <p:nvGraphicFramePr>
          <p:cNvPr id="146470" name="Object 38">
            <a:extLst>
              <a:ext uri="{FF2B5EF4-FFF2-40B4-BE49-F238E27FC236}">
                <a16:creationId xmlns:a16="http://schemas.microsoft.com/office/drawing/2014/main" id="{8F384B6B-9F0C-4546-95EC-107BD002505F}"/>
              </a:ext>
            </a:extLst>
          </p:cNvPr>
          <p:cNvGraphicFramePr>
            <a:graphicFrameLocks noChangeAspect="1"/>
          </p:cNvGraphicFramePr>
          <p:nvPr/>
        </p:nvGraphicFramePr>
        <p:xfrm>
          <a:off x="1947863" y="1581150"/>
          <a:ext cx="1663700" cy="531813"/>
        </p:xfrm>
        <a:graphic>
          <a:graphicData uri="http://schemas.openxmlformats.org/presentationml/2006/ole">
            <mc:AlternateContent xmlns:mc="http://schemas.openxmlformats.org/markup-compatibility/2006">
              <mc:Choice xmlns:v="urn:schemas-microsoft-com:vml" Requires="v">
                <p:oleObj spid="_x0000_s25733" name="公式" r:id="rId3" imgW="716369" imgH="197891" progId="Equation.3">
                  <p:embed/>
                </p:oleObj>
              </mc:Choice>
              <mc:Fallback>
                <p:oleObj name="公式" r:id="rId3" imgW="716369" imgH="197891"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1581150"/>
                        <a:ext cx="1663700" cy="5318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72" name="Object 40">
            <a:extLst>
              <a:ext uri="{FF2B5EF4-FFF2-40B4-BE49-F238E27FC236}">
                <a16:creationId xmlns:a16="http://schemas.microsoft.com/office/drawing/2014/main" id="{310227A3-3020-42B6-8E4B-248D74D58A3D}"/>
              </a:ext>
            </a:extLst>
          </p:cNvPr>
          <p:cNvGraphicFramePr>
            <a:graphicFrameLocks noChangeAspect="1"/>
          </p:cNvGraphicFramePr>
          <p:nvPr/>
        </p:nvGraphicFramePr>
        <p:xfrm>
          <a:off x="1244600" y="3349625"/>
          <a:ext cx="2117725" cy="968375"/>
        </p:xfrm>
        <a:graphic>
          <a:graphicData uri="http://schemas.openxmlformats.org/presentationml/2006/ole">
            <mc:AlternateContent xmlns:mc="http://schemas.openxmlformats.org/markup-compatibility/2006">
              <mc:Choice xmlns:v="urn:schemas-microsoft-com:vml" Requires="v">
                <p:oleObj spid="_x0000_s25734" name="公式" r:id="rId5" imgW="906706" imgH="396258" progId="Equation.3">
                  <p:embed/>
                </p:oleObj>
              </mc:Choice>
              <mc:Fallback>
                <p:oleObj name="公式" r:id="rId5" imgW="906706" imgH="396258"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600" y="3349625"/>
                        <a:ext cx="2117725" cy="968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73" name="Object 41">
            <a:extLst>
              <a:ext uri="{FF2B5EF4-FFF2-40B4-BE49-F238E27FC236}">
                <a16:creationId xmlns:a16="http://schemas.microsoft.com/office/drawing/2014/main" id="{BABAA211-2258-4B17-A60B-FEEC43D80BD8}"/>
              </a:ext>
            </a:extLst>
          </p:cNvPr>
          <p:cNvGraphicFramePr>
            <a:graphicFrameLocks noChangeAspect="1"/>
          </p:cNvGraphicFramePr>
          <p:nvPr/>
        </p:nvGraphicFramePr>
        <p:xfrm>
          <a:off x="463550" y="4386263"/>
          <a:ext cx="2854325" cy="555625"/>
        </p:xfrm>
        <a:graphic>
          <a:graphicData uri="http://schemas.openxmlformats.org/presentationml/2006/ole">
            <mc:AlternateContent xmlns:mc="http://schemas.openxmlformats.org/markup-compatibility/2006">
              <mc:Choice xmlns:v="urn:schemas-microsoft-com:vml" Requires="v">
                <p:oleObj spid="_x0000_s25735" name="公式" r:id="rId7" imgW="1135395" imgH="190280" progId="Equation.3">
                  <p:embed/>
                </p:oleObj>
              </mc:Choice>
              <mc:Fallback>
                <p:oleObj name="公式" r:id="rId7" imgW="1135395" imgH="190280"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550" y="4386263"/>
                        <a:ext cx="2854325" cy="5556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75" name="Object 43">
            <a:extLst>
              <a:ext uri="{FF2B5EF4-FFF2-40B4-BE49-F238E27FC236}">
                <a16:creationId xmlns:a16="http://schemas.microsoft.com/office/drawing/2014/main" id="{7D04667F-EEC8-49AA-8876-8F262E6C8F0C}"/>
              </a:ext>
            </a:extLst>
          </p:cNvPr>
          <p:cNvGraphicFramePr>
            <a:graphicFrameLocks noChangeAspect="1"/>
          </p:cNvGraphicFramePr>
          <p:nvPr/>
        </p:nvGraphicFramePr>
        <p:xfrm>
          <a:off x="841375" y="5164138"/>
          <a:ext cx="1371600" cy="987425"/>
        </p:xfrm>
        <a:graphic>
          <a:graphicData uri="http://schemas.openxmlformats.org/presentationml/2006/ole">
            <mc:AlternateContent xmlns:mc="http://schemas.openxmlformats.org/markup-compatibility/2006">
              <mc:Choice xmlns:v="urn:schemas-microsoft-com:vml" Requires="v">
                <p:oleObj spid="_x0000_s25736" name="公式" r:id="rId9" imgW="563910" imgH="396258" progId="Equation.3">
                  <p:embed/>
                </p:oleObj>
              </mc:Choice>
              <mc:Fallback>
                <p:oleObj name="公式" r:id="rId9" imgW="563910" imgH="396258" progId="Equation.3">
                  <p:embed/>
                  <p:pic>
                    <p:nvPicPr>
                      <p:cNvPr id="0"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375" y="5164138"/>
                        <a:ext cx="1371600" cy="9874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608" name="Group 44">
            <a:extLst>
              <a:ext uri="{FF2B5EF4-FFF2-40B4-BE49-F238E27FC236}">
                <a16:creationId xmlns:a16="http://schemas.microsoft.com/office/drawing/2014/main" id="{189BFECC-324A-497B-8362-75C94DC105BB}"/>
              </a:ext>
            </a:extLst>
          </p:cNvPr>
          <p:cNvGrpSpPr>
            <a:grpSpLocks/>
          </p:cNvGrpSpPr>
          <p:nvPr/>
        </p:nvGrpSpPr>
        <p:grpSpPr bwMode="auto">
          <a:xfrm>
            <a:off x="4267200" y="3429000"/>
            <a:ext cx="4495800" cy="2895600"/>
            <a:chOff x="2688" y="2160"/>
            <a:chExt cx="2832" cy="1824"/>
          </a:xfrm>
        </p:grpSpPr>
        <p:sp>
          <p:nvSpPr>
            <p:cNvPr id="146477" name="Rectangle 45">
              <a:extLst>
                <a:ext uri="{FF2B5EF4-FFF2-40B4-BE49-F238E27FC236}">
                  <a16:creationId xmlns:a16="http://schemas.microsoft.com/office/drawing/2014/main" id="{E301F5DB-B765-4E7B-87DF-5D9B6A2E4995}"/>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5616" name="Object 46">
              <a:extLst>
                <a:ext uri="{FF2B5EF4-FFF2-40B4-BE49-F238E27FC236}">
                  <a16:creationId xmlns:a16="http://schemas.microsoft.com/office/drawing/2014/main" id="{A4670C38-D6FD-4A15-A8C6-FF5A2E654A51}"/>
                </a:ext>
              </a:extLst>
            </p:cNvPr>
            <p:cNvGraphicFramePr>
              <a:graphicFrameLocks noChangeAspect="1"/>
            </p:cNvGraphicFramePr>
            <p:nvPr/>
          </p:nvGraphicFramePr>
          <p:xfrm>
            <a:off x="5088" y="2880"/>
            <a:ext cx="384" cy="250"/>
          </p:xfrm>
          <a:graphic>
            <a:graphicData uri="http://schemas.openxmlformats.org/presentationml/2006/ole">
              <mc:AlternateContent xmlns:mc="http://schemas.openxmlformats.org/markup-compatibility/2006">
                <mc:Choice xmlns:v="urn:schemas-microsoft-com:vml" Requires="v">
                  <p:oleObj spid="_x0000_s25737" name="Equation" r:id="rId11" imgW="297343" imgH="182669" progId="Equation.3">
                    <p:embed/>
                  </p:oleObj>
                </mc:Choice>
                <mc:Fallback>
                  <p:oleObj name="Equation" r:id="rId11" imgW="297343" imgH="182669" progId="Equation.3">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8" y="2880"/>
                          <a:ext cx="384"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79" name="Rectangle 47">
              <a:extLst>
                <a:ext uri="{FF2B5EF4-FFF2-40B4-BE49-F238E27FC236}">
                  <a16:creationId xmlns:a16="http://schemas.microsoft.com/office/drawing/2014/main" id="{52794152-D581-4807-817D-56821C7DE4D5}"/>
                </a:ext>
              </a:extLst>
            </p:cNvPr>
            <p:cNvSpPr>
              <a:spLocks noChangeArrowheads="1"/>
            </p:cNvSpPr>
            <p:nvPr/>
          </p:nvSpPr>
          <p:spPr bwMode="auto">
            <a:xfrm>
              <a:off x="3216" y="355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5618" name="Object 48">
              <a:extLst>
                <a:ext uri="{FF2B5EF4-FFF2-40B4-BE49-F238E27FC236}">
                  <a16:creationId xmlns:a16="http://schemas.microsoft.com/office/drawing/2014/main" id="{DE951E3B-A551-4201-BC9C-8726E46ABF95}"/>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25738" name="公式" r:id="rId13" imgW="106532" imgH="38056" progId="Equation.3">
                    <p:embed/>
                  </p:oleObj>
                </mc:Choice>
                <mc:Fallback>
                  <p:oleObj name="公式" r:id="rId13" imgW="106532" imgH="38056"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49">
              <a:extLst>
                <a:ext uri="{FF2B5EF4-FFF2-40B4-BE49-F238E27FC236}">
                  <a16:creationId xmlns:a16="http://schemas.microsoft.com/office/drawing/2014/main" id="{4907F76D-7074-4DD7-9EA9-9A076C2092A3}"/>
                </a:ext>
              </a:extLst>
            </p:cNvPr>
            <p:cNvGraphicFramePr>
              <a:graphicFrameLocks noChangeAspect="1"/>
            </p:cNvGraphicFramePr>
            <p:nvPr/>
          </p:nvGraphicFramePr>
          <p:xfrm>
            <a:off x="4804" y="3567"/>
            <a:ext cx="69" cy="92"/>
          </p:xfrm>
          <a:graphic>
            <a:graphicData uri="http://schemas.openxmlformats.org/presentationml/2006/ole">
              <mc:AlternateContent xmlns:mc="http://schemas.openxmlformats.org/markup-compatibility/2006">
                <mc:Choice xmlns:v="urn:schemas-microsoft-com:vml" Requires="v">
                  <p:oleObj spid="_x0000_s25739" name="公式" r:id="rId15" imgW="106532" imgH="38056" progId="Equation.3">
                    <p:embed/>
                  </p:oleObj>
                </mc:Choice>
                <mc:Fallback>
                  <p:oleObj name="公式" r:id="rId15" imgW="106532" imgH="38056"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50">
              <a:extLst>
                <a:ext uri="{FF2B5EF4-FFF2-40B4-BE49-F238E27FC236}">
                  <a16:creationId xmlns:a16="http://schemas.microsoft.com/office/drawing/2014/main" id="{E2653AD6-A49B-4A9B-BAD4-36D05CCDBC0E}"/>
                </a:ext>
              </a:extLst>
            </p:cNvPr>
            <p:cNvGraphicFramePr>
              <a:graphicFrameLocks noChangeAspect="1"/>
            </p:cNvGraphicFramePr>
            <p:nvPr/>
          </p:nvGraphicFramePr>
          <p:xfrm>
            <a:off x="4655" y="3568"/>
            <a:ext cx="69" cy="92"/>
          </p:xfrm>
          <a:graphic>
            <a:graphicData uri="http://schemas.openxmlformats.org/presentationml/2006/ole">
              <mc:AlternateContent xmlns:mc="http://schemas.openxmlformats.org/markup-compatibility/2006">
                <mc:Choice xmlns:v="urn:schemas-microsoft-com:vml" Requires="v">
                  <p:oleObj spid="_x0000_s25740" name="公式" r:id="rId17" imgW="106532" imgH="38056" progId="Equation.3">
                    <p:embed/>
                  </p:oleObj>
                </mc:Choice>
                <mc:Fallback>
                  <p:oleObj name="公式" r:id="rId17" imgW="106532" imgH="38056"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5"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1" name="Object 51">
              <a:extLst>
                <a:ext uri="{FF2B5EF4-FFF2-40B4-BE49-F238E27FC236}">
                  <a16:creationId xmlns:a16="http://schemas.microsoft.com/office/drawing/2014/main" id="{DC50114C-D5BC-40F3-82A2-6DCC7A6D78D6}"/>
                </a:ext>
              </a:extLst>
            </p:cNvPr>
            <p:cNvGraphicFramePr>
              <a:graphicFrameLocks noChangeAspect="1"/>
            </p:cNvGraphicFramePr>
            <p:nvPr/>
          </p:nvGraphicFramePr>
          <p:xfrm>
            <a:off x="4512" y="3567"/>
            <a:ext cx="69" cy="92"/>
          </p:xfrm>
          <a:graphic>
            <a:graphicData uri="http://schemas.openxmlformats.org/presentationml/2006/ole">
              <mc:AlternateContent xmlns:mc="http://schemas.openxmlformats.org/markup-compatibility/2006">
                <mc:Choice xmlns:v="urn:schemas-microsoft-com:vml" Requires="v">
                  <p:oleObj spid="_x0000_s25741" name="公式" r:id="rId19" imgW="106532" imgH="38056" progId="Equation.3">
                    <p:embed/>
                  </p:oleObj>
                </mc:Choice>
                <mc:Fallback>
                  <p:oleObj name="公式" r:id="rId19" imgW="106532" imgH="38056"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2"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2" name="Object 52">
              <a:extLst>
                <a:ext uri="{FF2B5EF4-FFF2-40B4-BE49-F238E27FC236}">
                  <a16:creationId xmlns:a16="http://schemas.microsoft.com/office/drawing/2014/main" id="{C776C1C5-3CBF-4759-B62A-45B8C0E5D040}"/>
                </a:ext>
              </a:extLst>
            </p:cNvPr>
            <p:cNvGraphicFramePr>
              <a:graphicFrameLocks noChangeAspect="1"/>
            </p:cNvGraphicFramePr>
            <p:nvPr/>
          </p:nvGraphicFramePr>
          <p:xfrm>
            <a:off x="4371" y="3568"/>
            <a:ext cx="69" cy="92"/>
          </p:xfrm>
          <a:graphic>
            <a:graphicData uri="http://schemas.openxmlformats.org/presentationml/2006/ole">
              <mc:AlternateContent xmlns:mc="http://schemas.openxmlformats.org/markup-compatibility/2006">
                <mc:Choice xmlns:v="urn:schemas-microsoft-com:vml" Requires="v">
                  <p:oleObj spid="_x0000_s25742" name="公式" r:id="rId21" imgW="106532" imgH="38056" progId="Equation.3">
                    <p:embed/>
                  </p:oleObj>
                </mc:Choice>
                <mc:Fallback>
                  <p:oleObj name="公式" r:id="rId21" imgW="106532" imgH="38056" progId="Equation.3">
                    <p:embed/>
                    <p:pic>
                      <p:nvPicPr>
                        <p:cNvPr id="0" name="Object 5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71"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3" name="Object 53">
              <a:extLst>
                <a:ext uri="{FF2B5EF4-FFF2-40B4-BE49-F238E27FC236}">
                  <a16:creationId xmlns:a16="http://schemas.microsoft.com/office/drawing/2014/main" id="{31770661-0ACE-4FEF-B53D-3432B14F4819}"/>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25743" name="公式" r:id="rId23" imgW="106532" imgH="38056" progId="Equation.3">
                    <p:embed/>
                  </p:oleObj>
                </mc:Choice>
                <mc:Fallback>
                  <p:oleObj name="公式" r:id="rId23" imgW="106532" imgH="38056" progId="Equation.3">
                    <p:embed/>
                    <p:pic>
                      <p:nvPicPr>
                        <p:cNvPr id="0" name="Object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4" name="Object 54">
              <a:extLst>
                <a:ext uri="{FF2B5EF4-FFF2-40B4-BE49-F238E27FC236}">
                  <a16:creationId xmlns:a16="http://schemas.microsoft.com/office/drawing/2014/main" id="{2E24AF07-6B8A-4B38-BC6A-8C896D3EC609}"/>
                </a:ext>
              </a:extLst>
            </p:cNvPr>
            <p:cNvGraphicFramePr>
              <a:graphicFrameLocks noChangeAspect="1"/>
            </p:cNvGraphicFramePr>
            <p:nvPr/>
          </p:nvGraphicFramePr>
          <p:xfrm>
            <a:off x="4070" y="3568"/>
            <a:ext cx="69" cy="92"/>
          </p:xfrm>
          <a:graphic>
            <a:graphicData uri="http://schemas.openxmlformats.org/presentationml/2006/ole">
              <mc:AlternateContent xmlns:mc="http://schemas.openxmlformats.org/markup-compatibility/2006">
                <mc:Choice xmlns:v="urn:schemas-microsoft-com:vml" Requires="v">
                  <p:oleObj spid="_x0000_s25744" name="公式" r:id="rId25" imgW="106532" imgH="38056" progId="Equation.3">
                    <p:embed/>
                  </p:oleObj>
                </mc:Choice>
                <mc:Fallback>
                  <p:oleObj name="公式" r:id="rId25" imgW="106532" imgH="38056" progId="Equation.3">
                    <p:embed/>
                    <p:pic>
                      <p:nvPicPr>
                        <p:cNvPr id="0" name="Object 5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70"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5" name="Object 55">
              <a:extLst>
                <a:ext uri="{FF2B5EF4-FFF2-40B4-BE49-F238E27FC236}">
                  <a16:creationId xmlns:a16="http://schemas.microsoft.com/office/drawing/2014/main" id="{830D4152-AA50-4752-A50F-88542E0FF02C}"/>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25745" name="公式" r:id="rId27" imgW="106532" imgH="38056" progId="Equation.3">
                    <p:embed/>
                  </p:oleObj>
                </mc:Choice>
                <mc:Fallback>
                  <p:oleObj name="公式" r:id="rId27" imgW="106532" imgH="38056" progId="Equation.3">
                    <p:embed/>
                    <p:pic>
                      <p:nvPicPr>
                        <p:cNvPr id="0" name="Object 5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6" name="Object 56">
              <a:extLst>
                <a:ext uri="{FF2B5EF4-FFF2-40B4-BE49-F238E27FC236}">
                  <a16:creationId xmlns:a16="http://schemas.microsoft.com/office/drawing/2014/main" id="{A14D229F-B6FC-4A5D-A3A5-3DE64286A58C}"/>
                </a:ext>
              </a:extLst>
            </p:cNvPr>
            <p:cNvGraphicFramePr>
              <a:graphicFrameLocks noChangeAspect="1"/>
            </p:cNvGraphicFramePr>
            <p:nvPr/>
          </p:nvGraphicFramePr>
          <p:xfrm>
            <a:off x="3777" y="3568"/>
            <a:ext cx="69" cy="92"/>
          </p:xfrm>
          <a:graphic>
            <a:graphicData uri="http://schemas.openxmlformats.org/presentationml/2006/ole">
              <mc:AlternateContent xmlns:mc="http://schemas.openxmlformats.org/markup-compatibility/2006">
                <mc:Choice xmlns:v="urn:schemas-microsoft-com:vml" Requires="v">
                  <p:oleObj spid="_x0000_s25746" name="公式" r:id="rId29" imgW="106532" imgH="38056" progId="Equation.3">
                    <p:embed/>
                  </p:oleObj>
                </mc:Choice>
                <mc:Fallback>
                  <p:oleObj name="公式" r:id="rId29" imgW="106532" imgH="38056" progId="Equation.3">
                    <p:embed/>
                    <p:pic>
                      <p:nvPicPr>
                        <p:cNvPr id="0" name="Object 5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77"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57">
              <a:extLst>
                <a:ext uri="{FF2B5EF4-FFF2-40B4-BE49-F238E27FC236}">
                  <a16:creationId xmlns:a16="http://schemas.microsoft.com/office/drawing/2014/main" id="{EE57C4B9-0EC9-480F-953F-6ACE8E6E1396}"/>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25747" name="公式" r:id="rId31" imgW="106532" imgH="38056" progId="Equation.3">
                    <p:embed/>
                  </p:oleObj>
                </mc:Choice>
                <mc:Fallback>
                  <p:oleObj name="公式" r:id="rId31" imgW="106532" imgH="38056" progId="Equation.3">
                    <p:embed/>
                    <p:pic>
                      <p:nvPicPr>
                        <p:cNvPr id="0" name="Object 5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8" name="Object 58">
              <a:extLst>
                <a:ext uri="{FF2B5EF4-FFF2-40B4-BE49-F238E27FC236}">
                  <a16:creationId xmlns:a16="http://schemas.microsoft.com/office/drawing/2014/main" id="{7079C369-DC2C-4078-A021-250228CC963F}"/>
                </a:ext>
              </a:extLst>
            </p:cNvPr>
            <p:cNvGraphicFramePr>
              <a:graphicFrameLocks noChangeAspect="1"/>
            </p:cNvGraphicFramePr>
            <p:nvPr/>
          </p:nvGraphicFramePr>
          <p:xfrm>
            <a:off x="3476" y="3568"/>
            <a:ext cx="69" cy="92"/>
          </p:xfrm>
          <a:graphic>
            <a:graphicData uri="http://schemas.openxmlformats.org/presentationml/2006/ole">
              <mc:AlternateContent xmlns:mc="http://schemas.openxmlformats.org/markup-compatibility/2006">
                <mc:Choice xmlns:v="urn:schemas-microsoft-com:vml" Requires="v">
                  <p:oleObj spid="_x0000_s25748" name="公式" r:id="rId33" imgW="106532" imgH="38056" progId="Equation.3">
                    <p:embed/>
                  </p:oleObj>
                </mc:Choice>
                <mc:Fallback>
                  <p:oleObj name="公式" r:id="rId33" imgW="106532" imgH="38056" progId="Equation.3">
                    <p:embed/>
                    <p:pic>
                      <p:nvPicPr>
                        <p:cNvPr id="0"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7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9" name="Object 59">
              <a:extLst>
                <a:ext uri="{FF2B5EF4-FFF2-40B4-BE49-F238E27FC236}">
                  <a16:creationId xmlns:a16="http://schemas.microsoft.com/office/drawing/2014/main" id="{608F12AF-336D-46F4-838D-751F3ED6A5C2}"/>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25749" name="公式" r:id="rId35" imgW="106532" imgH="38056" progId="Equation.3">
                    <p:embed/>
                  </p:oleObj>
                </mc:Choice>
                <mc:Fallback>
                  <p:oleObj name="公式" r:id="rId35" imgW="106532" imgH="38056" progId="Equation.3">
                    <p:embed/>
                    <p:pic>
                      <p:nvPicPr>
                        <p:cNvPr id="0" name="Object 5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92" name="Rectangle 60">
              <a:extLst>
                <a:ext uri="{FF2B5EF4-FFF2-40B4-BE49-F238E27FC236}">
                  <a16:creationId xmlns:a16="http://schemas.microsoft.com/office/drawing/2014/main" id="{B4F39A45-ED27-404D-AB71-546B5642BB34}"/>
                </a:ext>
              </a:extLst>
            </p:cNvPr>
            <p:cNvSpPr>
              <a:spLocks noChangeArrowheads="1"/>
            </p:cNvSpPr>
            <p:nvPr/>
          </p:nvSpPr>
          <p:spPr bwMode="auto">
            <a:xfrm>
              <a:off x="3216" y="2928"/>
              <a:ext cx="1872" cy="612"/>
            </a:xfrm>
            <a:prstGeom prst="rect">
              <a:avLst/>
            </a:prstGeom>
            <a:solidFill>
              <a:srgbClr val="FF66FF">
                <a:alpha val="50000"/>
              </a:srgbClr>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sp>
          <p:nvSpPr>
            <p:cNvPr id="146493" name="Rectangle 61">
              <a:extLst>
                <a:ext uri="{FF2B5EF4-FFF2-40B4-BE49-F238E27FC236}">
                  <a16:creationId xmlns:a16="http://schemas.microsoft.com/office/drawing/2014/main" id="{CC474C9E-2957-49DC-875D-4A9023526FB3}"/>
                </a:ext>
              </a:extLst>
            </p:cNvPr>
            <p:cNvSpPr>
              <a:spLocks noChangeArrowheads="1"/>
            </p:cNvSpPr>
            <p:nvPr/>
          </p:nvSpPr>
          <p:spPr bwMode="auto">
            <a:xfrm>
              <a:off x="3216" y="283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5632" name="Object 62">
              <a:extLst>
                <a:ext uri="{FF2B5EF4-FFF2-40B4-BE49-F238E27FC236}">
                  <a16:creationId xmlns:a16="http://schemas.microsoft.com/office/drawing/2014/main" id="{EAD090C6-80B1-47E5-AEA8-D6CB4C67F193}"/>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25750" name="公式" r:id="rId37" imgW="106532" imgH="106557" progId="Equation.3">
                    <p:embed/>
                  </p:oleObj>
                </mc:Choice>
                <mc:Fallback>
                  <p:oleObj name="公式" r:id="rId37" imgW="106532" imgH="106557" progId="Equation.3">
                    <p:embed/>
                    <p:pic>
                      <p:nvPicPr>
                        <p:cNvPr id="0" name="Object 6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3" name="Object 63">
              <a:extLst>
                <a:ext uri="{FF2B5EF4-FFF2-40B4-BE49-F238E27FC236}">
                  <a16:creationId xmlns:a16="http://schemas.microsoft.com/office/drawing/2014/main" id="{48DFDD46-16DB-43E5-BA82-1A56F40E08C3}"/>
                </a:ext>
              </a:extLst>
            </p:cNvPr>
            <p:cNvGraphicFramePr>
              <a:graphicFrameLocks noChangeAspect="1"/>
            </p:cNvGraphicFramePr>
            <p:nvPr/>
          </p:nvGraphicFramePr>
          <p:xfrm>
            <a:off x="4800" y="2832"/>
            <a:ext cx="96" cy="96"/>
          </p:xfrm>
          <a:graphic>
            <a:graphicData uri="http://schemas.openxmlformats.org/presentationml/2006/ole">
              <mc:AlternateContent xmlns:mc="http://schemas.openxmlformats.org/markup-compatibility/2006">
                <mc:Choice xmlns:v="urn:schemas-microsoft-com:vml" Requires="v">
                  <p:oleObj spid="_x0000_s25751" name="公式" r:id="rId39" imgW="106532" imgH="106557" progId="Equation.3">
                    <p:embed/>
                  </p:oleObj>
                </mc:Choice>
                <mc:Fallback>
                  <p:oleObj name="公式" r:id="rId39" imgW="106532" imgH="106557" progId="Equation.3">
                    <p:embed/>
                    <p:pic>
                      <p:nvPicPr>
                        <p:cNvPr id="0" name="Object 6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80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4" name="Object 64">
              <a:extLst>
                <a:ext uri="{FF2B5EF4-FFF2-40B4-BE49-F238E27FC236}">
                  <a16:creationId xmlns:a16="http://schemas.microsoft.com/office/drawing/2014/main" id="{9B0F78BF-D9AB-453A-BC1D-C86F14106817}"/>
                </a:ext>
              </a:extLst>
            </p:cNvPr>
            <p:cNvGraphicFramePr>
              <a:graphicFrameLocks noChangeAspect="1"/>
            </p:cNvGraphicFramePr>
            <p:nvPr/>
          </p:nvGraphicFramePr>
          <p:xfrm>
            <a:off x="4656" y="2832"/>
            <a:ext cx="96" cy="96"/>
          </p:xfrm>
          <a:graphic>
            <a:graphicData uri="http://schemas.openxmlformats.org/presentationml/2006/ole">
              <mc:AlternateContent xmlns:mc="http://schemas.openxmlformats.org/markup-compatibility/2006">
                <mc:Choice xmlns:v="urn:schemas-microsoft-com:vml" Requires="v">
                  <p:oleObj spid="_x0000_s25752" name="公式" r:id="rId41" imgW="106532" imgH="106557" progId="Equation.3">
                    <p:embed/>
                  </p:oleObj>
                </mc:Choice>
                <mc:Fallback>
                  <p:oleObj name="公式" r:id="rId41" imgW="106532" imgH="106557" progId="Equation.3">
                    <p:embed/>
                    <p:pic>
                      <p:nvPicPr>
                        <p:cNvPr id="0" name="Object 6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65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5" name="Object 65">
              <a:extLst>
                <a:ext uri="{FF2B5EF4-FFF2-40B4-BE49-F238E27FC236}">
                  <a16:creationId xmlns:a16="http://schemas.microsoft.com/office/drawing/2014/main" id="{32183B14-79D2-4482-A2A0-431B02CF8D5E}"/>
                </a:ext>
              </a:extLst>
            </p:cNvPr>
            <p:cNvGraphicFramePr>
              <a:graphicFrameLocks noChangeAspect="1"/>
            </p:cNvGraphicFramePr>
            <p:nvPr/>
          </p:nvGraphicFramePr>
          <p:xfrm>
            <a:off x="4512" y="2832"/>
            <a:ext cx="96" cy="96"/>
          </p:xfrm>
          <a:graphic>
            <a:graphicData uri="http://schemas.openxmlformats.org/presentationml/2006/ole">
              <mc:AlternateContent xmlns:mc="http://schemas.openxmlformats.org/markup-compatibility/2006">
                <mc:Choice xmlns:v="urn:schemas-microsoft-com:vml" Requires="v">
                  <p:oleObj spid="_x0000_s25753" name="公式" r:id="rId43" imgW="106532" imgH="106557" progId="Equation.3">
                    <p:embed/>
                  </p:oleObj>
                </mc:Choice>
                <mc:Fallback>
                  <p:oleObj name="公式" r:id="rId43" imgW="106532" imgH="106557" progId="Equation.3">
                    <p:embed/>
                    <p:pic>
                      <p:nvPicPr>
                        <p:cNvPr id="0" name="Object 6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5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6" name="Object 66">
              <a:extLst>
                <a:ext uri="{FF2B5EF4-FFF2-40B4-BE49-F238E27FC236}">
                  <a16:creationId xmlns:a16="http://schemas.microsoft.com/office/drawing/2014/main" id="{21905CD1-7E07-4F23-B837-47A2142D353F}"/>
                </a:ext>
              </a:extLst>
            </p:cNvPr>
            <p:cNvGraphicFramePr>
              <a:graphicFrameLocks noChangeAspect="1"/>
            </p:cNvGraphicFramePr>
            <p:nvPr/>
          </p:nvGraphicFramePr>
          <p:xfrm>
            <a:off x="4356" y="2832"/>
            <a:ext cx="96" cy="96"/>
          </p:xfrm>
          <a:graphic>
            <a:graphicData uri="http://schemas.openxmlformats.org/presentationml/2006/ole">
              <mc:AlternateContent xmlns:mc="http://schemas.openxmlformats.org/markup-compatibility/2006">
                <mc:Choice xmlns:v="urn:schemas-microsoft-com:vml" Requires="v">
                  <p:oleObj spid="_x0000_s25754" name="公式" r:id="rId45" imgW="106532" imgH="106557" progId="Equation.3">
                    <p:embed/>
                  </p:oleObj>
                </mc:Choice>
                <mc:Fallback>
                  <p:oleObj name="公式" r:id="rId45" imgW="106532" imgH="106557" progId="Equation.3">
                    <p:embed/>
                    <p:pic>
                      <p:nvPicPr>
                        <p:cNvPr id="0" name="Object 6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5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7" name="Object 67">
              <a:extLst>
                <a:ext uri="{FF2B5EF4-FFF2-40B4-BE49-F238E27FC236}">
                  <a16:creationId xmlns:a16="http://schemas.microsoft.com/office/drawing/2014/main" id="{AB551A2D-98E3-4125-B916-BB01AD77924E}"/>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25755" name="公式" r:id="rId47" imgW="106532" imgH="106557" progId="Equation.3">
                    <p:embed/>
                  </p:oleObj>
                </mc:Choice>
                <mc:Fallback>
                  <p:oleObj name="公式" r:id="rId47" imgW="106532" imgH="106557" progId="Equation.3">
                    <p:embed/>
                    <p:pic>
                      <p:nvPicPr>
                        <p:cNvPr id="0" name="Object 6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8" name="Object 68">
              <a:extLst>
                <a:ext uri="{FF2B5EF4-FFF2-40B4-BE49-F238E27FC236}">
                  <a16:creationId xmlns:a16="http://schemas.microsoft.com/office/drawing/2014/main" id="{292B6E74-F60E-4ED2-85F4-2FE0FC171672}"/>
                </a:ext>
              </a:extLst>
            </p:cNvPr>
            <p:cNvGraphicFramePr>
              <a:graphicFrameLocks noChangeAspect="1"/>
            </p:cNvGraphicFramePr>
            <p:nvPr/>
          </p:nvGraphicFramePr>
          <p:xfrm>
            <a:off x="4068" y="2832"/>
            <a:ext cx="96" cy="96"/>
          </p:xfrm>
          <a:graphic>
            <a:graphicData uri="http://schemas.openxmlformats.org/presentationml/2006/ole">
              <mc:AlternateContent xmlns:mc="http://schemas.openxmlformats.org/markup-compatibility/2006">
                <mc:Choice xmlns:v="urn:schemas-microsoft-com:vml" Requires="v">
                  <p:oleObj spid="_x0000_s25756" name="公式" r:id="rId49" imgW="106532" imgH="106557" progId="Equation.3">
                    <p:embed/>
                  </p:oleObj>
                </mc:Choice>
                <mc:Fallback>
                  <p:oleObj name="公式" r:id="rId49" imgW="106532" imgH="106557" progId="Equation.3">
                    <p:embed/>
                    <p:pic>
                      <p:nvPicPr>
                        <p:cNvPr id="0" name="Object 6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68"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9" name="Object 69">
              <a:extLst>
                <a:ext uri="{FF2B5EF4-FFF2-40B4-BE49-F238E27FC236}">
                  <a16:creationId xmlns:a16="http://schemas.microsoft.com/office/drawing/2014/main" id="{570A287C-405F-4A98-98A1-C37214F52C41}"/>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25757" name="公式" r:id="rId51" imgW="106532" imgH="106557" progId="Equation.3">
                    <p:embed/>
                  </p:oleObj>
                </mc:Choice>
                <mc:Fallback>
                  <p:oleObj name="公式" r:id="rId51" imgW="106532" imgH="106557" progId="Equation.3">
                    <p:embed/>
                    <p:pic>
                      <p:nvPicPr>
                        <p:cNvPr id="0" name="Object 6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0" name="Object 70">
              <a:extLst>
                <a:ext uri="{FF2B5EF4-FFF2-40B4-BE49-F238E27FC236}">
                  <a16:creationId xmlns:a16="http://schemas.microsoft.com/office/drawing/2014/main" id="{D5A36941-8ADC-4153-A6D9-57F8727129FF}"/>
                </a:ext>
              </a:extLst>
            </p:cNvPr>
            <p:cNvGraphicFramePr>
              <a:graphicFrameLocks noChangeAspect="1"/>
            </p:cNvGraphicFramePr>
            <p:nvPr/>
          </p:nvGraphicFramePr>
          <p:xfrm>
            <a:off x="3764" y="2832"/>
            <a:ext cx="96" cy="96"/>
          </p:xfrm>
          <a:graphic>
            <a:graphicData uri="http://schemas.openxmlformats.org/presentationml/2006/ole">
              <mc:AlternateContent xmlns:mc="http://schemas.openxmlformats.org/markup-compatibility/2006">
                <mc:Choice xmlns:v="urn:schemas-microsoft-com:vml" Requires="v">
                  <p:oleObj spid="_x0000_s25758" name="公式" r:id="rId53" imgW="106532" imgH="106557" progId="Equation.3">
                    <p:embed/>
                  </p:oleObj>
                </mc:Choice>
                <mc:Fallback>
                  <p:oleObj name="公式" r:id="rId53" imgW="106532" imgH="106557" progId="Equation.3">
                    <p:embed/>
                    <p:pic>
                      <p:nvPicPr>
                        <p:cNvPr id="0" name="Object 7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1" name="Object 71">
              <a:extLst>
                <a:ext uri="{FF2B5EF4-FFF2-40B4-BE49-F238E27FC236}">
                  <a16:creationId xmlns:a16="http://schemas.microsoft.com/office/drawing/2014/main" id="{114A2232-B2D7-44E3-A7DC-5E7829B6590B}"/>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25759" name="公式" r:id="rId55" imgW="106532" imgH="106557" progId="Equation.3">
                    <p:embed/>
                  </p:oleObj>
                </mc:Choice>
                <mc:Fallback>
                  <p:oleObj name="公式" r:id="rId55" imgW="106532" imgH="106557" progId="Equation.3">
                    <p:embed/>
                    <p:pic>
                      <p:nvPicPr>
                        <p:cNvPr id="0" name="Object 71"/>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2" name="Object 72">
              <a:extLst>
                <a:ext uri="{FF2B5EF4-FFF2-40B4-BE49-F238E27FC236}">
                  <a16:creationId xmlns:a16="http://schemas.microsoft.com/office/drawing/2014/main" id="{64DEBA87-145E-43F1-B9E6-CCCCB8B8EF59}"/>
                </a:ext>
              </a:extLst>
            </p:cNvPr>
            <p:cNvGraphicFramePr>
              <a:graphicFrameLocks noChangeAspect="1"/>
            </p:cNvGraphicFramePr>
            <p:nvPr/>
          </p:nvGraphicFramePr>
          <p:xfrm>
            <a:off x="3476" y="2832"/>
            <a:ext cx="96" cy="96"/>
          </p:xfrm>
          <a:graphic>
            <a:graphicData uri="http://schemas.openxmlformats.org/presentationml/2006/ole">
              <mc:AlternateContent xmlns:mc="http://schemas.openxmlformats.org/markup-compatibility/2006">
                <mc:Choice xmlns:v="urn:schemas-microsoft-com:vml" Requires="v">
                  <p:oleObj spid="_x0000_s25760" name="公式" r:id="rId57" imgW="106532" imgH="106557" progId="Equation.3">
                    <p:embed/>
                  </p:oleObj>
                </mc:Choice>
                <mc:Fallback>
                  <p:oleObj name="公式" r:id="rId57" imgW="106532" imgH="106557" progId="Equation.3">
                    <p:embed/>
                    <p:pic>
                      <p:nvPicPr>
                        <p:cNvPr id="0" name="Object 72"/>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47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3" name="Object 73">
              <a:extLst>
                <a:ext uri="{FF2B5EF4-FFF2-40B4-BE49-F238E27FC236}">
                  <a16:creationId xmlns:a16="http://schemas.microsoft.com/office/drawing/2014/main" id="{802B229D-F9AF-46A9-ADF6-72A12D0E9F65}"/>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25761" name="公式" r:id="rId59" imgW="106532" imgH="106557" progId="Equation.3">
                    <p:embed/>
                  </p:oleObj>
                </mc:Choice>
                <mc:Fallback>
                  <p:oleObj name="公式" r:id="rId59" imgW="106532" imgH="106557" progId="Equation.3">
                    <p:embed/>
                    <p:pic>
                      <p:nvPicPr>
                        <p:cNvPr id="0" name="Object 73"/>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4" name="Object 74">
              <a:extLst>
                <a:ext uri="{FF2B5EF4-FFF2-40B4-BE49-F238E27FC236}">
                  <a16:creationId xmlns:a16="http://schemas.microsoft.com/office/drawing/2014/main" id="{406BF159-04E1-4FBE-860C-63CA264A7642}"/>
                </a:ext>
              </a:extLst>
            </p:cNvPr>
            <p:cNvGraphicFramePr>
              <a:graphicFrameLocks noChangeAspect="1"/>
            </p:cNvGraphicFramePr>
            <p:nvPr/>
          </p:nvGraphicFramePr>
          <p:xfrm>
            <a:off x="4128" y="2976"/>
            <a:ext cx="219" cy="288"/>
          </p:xfrm>
          <a:graphic>
            <a:graphicData uri="http://schemas.openxmlformats.org/presentationml/2006/ole">
              <mc:AlternateContent xmlns:mc="http://schemas.openxmlformats.org/markup-compatibility/2006">
                <mc:Choice xmlns:v="urn:schemas-microsoft-com:vml" Requires="v">
                  <p:oleObj spid="_x0000_s25762" name="Equation" r:id="rId61" imgW="122157" imgH="182669" progId="Equation.3">
                    <p:embed/>
                  </p:oleObj>
                </mc:Choice>
                <mc:Fallback>
                  <p:oleObj name="Equation" r:id="rId61" imgW="122157" imgH="182669" progId="Equation.3">
                    <p:embed/>
                    <p:pic>
                      <p:nvPicPr>
                        <p:cNvPr id="0" name="Object 74"/>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128" y="2976"/>
                          <a:ext cx="219" cy="2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45" name="Object 75">
              <a:extLst>
                <a:ext uri="{FF2B5EF4-FFF2-40B4-BE49-F238E27FC236}">
                  <a16:creationId xmlns:a16="http://schemas.microsoft.com/office/drawing/2014/main" id="{E1621C13-E42B-4F95-AD0C-6D7087FF806D}"/>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25763" name="Equation" r:id="rId63" imgW="106532" imgH="144613" progId="Equation.3">
                    <p:embed/>
                  </p:oleObj>
                </mc:Choice>
                <mc:Fallback>
                  <p:oleObj name="Equation" r:id="rId63" imgW="106532" imgH="144613" progId="Equation.3">
                    <p:embed/>
                    <p:pic>
                      <p:nvPicPr>
                        <p:cNvPr id="0" name="Object 7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508" name="Line 76">
              <a:extLst>
                <a:ext uri="{FF2B5EF4-FFF2-40B4-BE49-F238E27FC236}">
                  <a16:creationId xmlns:a16="http://schemas.microsoft.com/office/drawing/2014/main" id="{E5271B19-F539-451C-A330-CBEE1E412D08}"/>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5647" name="Object 77">
              <a:extLst>
                <a:ext uri="{FF2B5EF4-FFF2-40B4-BE49-F238E27FC236}">
                  <a16:creationId xmlns:a16="http://schemas.microsoft.com/office/drawing/2014/main" id="{A335444F-2355-4381-9696-FC393C494968}"/>
                </a:ext>
              </a:extLst>
            </p:cNvPr>
            <p:cNvGraphicFramePr>
              <a:graphicFrameLocks noChangeAspect="1"/>
            </p:cNvGraphicFramePr>
            <p:nvPr/>
          </p:nvGraphicFramePr>
          <p:xfrm>
            <a:off x="5154" y="3360"/>
            <a:ext cx="251" cy="250"/>
          </p:xfrm>
          <a:graphic>
            <a:graphicData uri="http://schemas.openxmlformats.org/presentationml/2006/ole">
              <mc:AlternateContent xmlns:mc="http://schemas.openxmlformats.org/markup-compatibility/2006">
                <mc:Choice xmlns:v="urn:schemas-microsoft-com:vml" Requires="v">
                  <p:oleObj spid="_x0000_s25764" name="Equation" r:id="rId65" imgW="182762" imgH="182669" progId="Equation.3">
                    <p:embed/>
                  </p:oleObj>
                </mc:Choice>
                <mc:Fallback>
                  <p:oleObj name="Equation" r:id="rId65" imgW="182762" imgH="182669" progId="Equation.3">
                    <p:embed/>
                    <p:pic>
                      <p:nvPicPr>
                        <p:cNvPr id="0" name="Object 7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154" y="3360"/>
                          <a:ext cx="251" cy="2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48" name="Object 78">
              <a:extLst>
                <a:ext uri="{FF2B5EF4-FFF2-40B4-BE49-F238E27FC236}">
                  <a16:creationId xmlns:a16="http://schemas.microsoft.com/office/drawing/2014/main" id="{D68FDADE-74B5-4C2E-8942-E6B7D83C9B9E}"/>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25765" name="公式" r:id="rId67" imgW="114108" imgH="144613" progId="Equation.3">
                    <p:embed/>
                  </p:oleObj>
                </mc:Choice>
                <mc:Fallback>
                  <p:oleObj name="公式" r:id="rId67" imgW="114108" imgH="144613" progId="Equation.3">
                    <p:embed/>
                    <p:pic>
                      <p:nvPicPr>
                        <p:cNvPr id="0" name="Object 78"/>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9" name="Object 79">
              <a:extLst>
                <a:ext uri="{FF2B5EF4-FFF2-40B4-BE49-F238E27FC236}">
                  <a16:creationId xmlns:a16="http://schemas.microsoft.com/office/drawing/2014/main" id="{6C54F577-922A-4FDE-87BF-14B4F60FE582}"/>
                </a:ext>
              </a:extLst>
            </p:cNvPr>
            <p:cNvGraphicFramePr>
              <a:graphicFrameLocks noChangeAspect="1"/>
            </p:cNvGraphicFramePr>
            <p:nvPr/>
          </p:nvGraphicFramePr>
          <p:xfrm>
            <a:off x="4924" y="3440"/>
            <a:ext cx="96" cy="96"/>
          </p:xfrm>
          <a:graphic>
            <a:graphicData uri="http://schemas.openxmlformats.org/presentationml/2006/ole">
              <mc:AlternateContent xmlns:mc="http://schemas.openxmlformats.org/markup-compatibility/2006">
                <mc:Choice xmlns:v="urn:schemas-microsoft-com:vml" Requires="v">
                  <p:oleObj spid="_x0000_s25766" name="公式" r:id="rId69" imgW="106532" imgH="106557" progId="Equation.3">
                    <p:embed/>
                  </p:oleObj>
                </mc:Choice>
                <mc:Fallback>
                  <p:oleObj name="公式" r:id="rId69" imgW="106532" imgH="106557" progId="Equation.3">
                    <p:embed/>
                    <p:pic>
                      <p:nvPicPr>
                        <p:cNvPr id="0" name="Object 7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92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0" name="Object 80">
              <a:extLst>
                <a:ext uri="{FF2B5EF4-FFF2-40B4-BE49-F238E27FC236}">
                  <a16:creationId xmlns:a16="http://schemas.microsoft.com/office/drawing/2014/main" id="{EBDB52B7-2B60-45A3-B828-9675E7B56C59}"/>
                </a:ext>
              </a:extLst>
            </p:cNvPr>
            <p:cNvGraphicFramePr>
              <a:graphicFrameLocks noChangeAspect="1"/>
            </p:cNvGraphicFramePr>
            <p:nvPr/>
          </p:nvGraphicFramePr>
          <p:xfrm>
            <a:off x="4780" y="3440"/>
            <a:ext cx="96" cy="96"/>
          </p:xfrm>
          <a:graphic>
            <a:graphicData uri="http://schemas.openxmlformats.org/presentationml/2006/ole">
              <mc:AlternateContent xmlns:mc="http://schemas.openxmlformats.org/markup-compatibility/2006">
                <mc:Choice xmlns:v="urn:schemas-microsoft-com:vml" Requires="v">
                  <p:oleObj spid="_x0000_s25767" name="公式" r:id="rId71" imgW="106532" imgH="106557" progId="Equation.3">
                    <p:embed/>
                  </p:oleObj>
                </mc:Choice>
                <mc:Fallback>
                  <p:oleObj name="公式" r:id="rId71" imgW="106532" imgH="106557" progId="Equation.3">
                    <p:embed/>
                    <p:pic>
                      <p:nvPicPr>
                        <p:cNvPr id="0" name="Object 80"/>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0"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1" name="Object 81">
              <a:extLst>
                <a:ext uri="{FF2B5EF4-FFF2-40B4-BE49-F238E27FC236}">
                  <a16:creationId xmlns:a16="http://schemas.microsoft.com/office/drawing/2014/main" id="{501CA8F0-4363-4537-A4C8-096DEA53F676}"/>
                </a:ext>
              </a:extLst>
            </p:cNvPr>
            <p:cNvGraphicFramePr>
              <a:graphicFrameLocks noChangeAspect="1"/>
            </p:cNvGraphicFramePr>
            <p:nvPr/>
          </p:nvGraphicFramePr>
          <p:xfrm>
            <a:off x="4636" y="3440"/>
            <a:ext cx="96" cy="96"/>
          </p:xfrm>
          <a:graphic>
            <a:graphicData uri="http://schemas.openxmlformats.org/presentationml/2006/ole">
              <mc:AlternateContent xmlns:mc="http://schemas.openxmlformats.org/markup-compatibility/2006">
                <mc:Choice xmlns:v="urn:schemas-microsoft-com:vml" Requires="v">
                  <p:oleObj spid="_x0000_s25768" name="公式" r:id="rId73" imgW="106532" imgH="106557" progId="Equation.3">
                    <p:embed/>
                  </p:oleObj>
                </mc:Choice>
                <mc:Fallback>
                  <p:oleObj name="公式" r:id="rId73" imgW="106532" imgH="106557" progId="Equation.3">
                    <p:embed/>
                    <p:pic>
                      <p:nvPicPr>
                        <p:cNvPr id="0" name="Object 8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63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2" name="Object 82">
              <a:extLst>
                <a:ext uri="{FF2B5EF4-FFF2-40B4-BE49-F238E27FC236}">
                  <a16:creationId xmlns:a16="http://schemas.microsoft.com/office/drawing/2014/main" id="{3ADA0925-1AED-41F2-9ACC-F019FF198C60}"/>
                </a:ext>
              </a:extLst>
            </p:cNvPr>
            <p:cNvGraphicFramePr>
              <a:graphicFrameLocks noChangeAspect="1"/>
            </p:cNvGraphicFramePr>
            <p:nvPr/>
          </p:nvGraphicFramePr>
          <p:xfrm>
            <a:off x="4492" y="3440"/>
            <a:ext cx="96" cy="96"/>
          </p:xfrm>
          <a:graphic>
            <a:graphicData uri="http://schemas.openxmlformats.org/presentationml/2006/ole">
              <mc:AlternateContent xmlns:mc="http://schemas.openxmlformats.org/markup-compatibility/2006">
                <mc:Choice xmlns:v="urn:schemas-microsoft-com:vml" Requires="v">
                  <p:oleObj spid="_x0000_s25769" name="公式" r:id="rId75" imgW="106532" imgH="106557" progId="Equation.3">
                    <p:embed/>
                  </p:oleObj>
                </mc:Choice>
                <mc:Fallback>
                  <p:oleObj name="公式" r:id="rId75" imgW="106532" imgH="106557" progId="Equation.3">
                    <p:embed/>
                    <p:pic>
                      <p:nvPicPr>
                        <p:cNvPr id="0" name="Object 8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49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3" name="Object 83">
              <a:extLst>
                <a:ext uri="{FF2B5EF4-FFF2-40B4-BE49-F238E27FC236}">
                  <a16:creationId xmlns:a16="http://schemas.microsoft.com/office/drawing/2014/main" id="{BA2EB517-060D-4FD6-A799-6D289CCFA2F1}"/>
                </a:ext>
              </a:extLst>
            </p:cNvPr>
            <p:cNvGraphicFramePr>
              <a:graphicFrameLocks noChangeAspect="1"/>
            </p:cNvGraphicFramePr>
            <p:nvPr/>
          </p:nvGraphicFramePr>
          <p:xfrm>
            <a:off x="4336" y="3440"/>
            <a:ext cx="96" cy="96"/>
          </p:xfrm>
          <a:graphic>
            <a:graphicData uri="http://schemas.openxmlformats.org/presentationml/2006/ole">
              <mc:AlternateContent xmlns:mc="http://schemas.openxmlformats.org/markup-compatibility/2006">
                <mc:Choice xmlns:v="urn:schemas-microsoft-com:vml" Requires="v">
                  <p:oleObj spid="_x0000_s25770" name="公式" r:id="rId77" imgW="106532" imgH="106557" progId="Equation.3">
                    <p:embed/>
                  </p:oleObj>
                </mc:Choice>
                <mc:Fallback>
                  <p:oleObj name="公式" r:id="rId77" imgW="106532" imgH="106557" progId="Equation.3">
                    <p:embed/>
                    <p:pic>
                      <p:nvPicPr>
                        <p:cNvPr id="0" name="Object 8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33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4" name="Object 84">
              <a:extLst>
                <a:ext uri="{FF2B5EF4-FFF2-40B4-BE49-F238E27FC236}">
                  <a16:creationId xmlns:a16="http://schemas.microsoft.com/office/drawing/2014/main" id="{EF36B4DB-1700-4A1D-AA41-8C5AE39E713E}"/>
                </a:ext>
              </a:extLst>
            </p:cNvPr>
            <p:cNvGraphicFramePr>
              <a:graphicFrameLocks noChangeAspect="1"/>
            </p:cNvGraphicFramePr>
            <p:nvPr/>
          </p:nvGraphicFramePr>
          <p:xfrm>
            <a:off x="4192" y="3440"/>
            <a:ext cx="96" cy="96"/>
          </p:xfrm>
          <a:graphic>
            <a:graphicData uri="http://schemas.openxmlformats.org/presentationml/2006/ole">
              <mc:AlternateContent xmlns:mc="http://schemas.openxmlformats.org/markup-compatibility/2006">
                <mc:Choice xmlns:v="urn:schemas-microsoft-com:vml" Requires="v">
                  <p:oleObj spid="_x0000_s25771" name="公式" r:id="rId79" imgW="106532" imgH="106557" progId="Equation.3">
                    <p:embed/>
                  </p:oleObj>
                </mc:Choice>
                <mc:Fallback>
                  <p:oleObj name="公式" r:id="rId79" imgW="106532" imgH="106557" progId="Equation.3">
                    <p:embed/>
                    <p:pic>
                      <p:nvPicPr>
                        <p:cNvPr id="0" name="Object 84"/>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19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5" name="Object 85">
              <a:extLst>
                <a:ext uri="{FF2B5EF4-FFF2-40B4-BE49-F238E27FC236}">
                  <a16:creationId xmlns:a16="http://schemas.microsoft.com/office/drawing/2014/main" id="{50615C3B-CFFF-487D-91A0-59752E7803C8}"/>
                </a:ext>
              </a:extLst>
            </p:cNvPr>
            <p:cNvGraphicFramePr>
              <a:graphicFrameLocks noChangeAspect="1"/>
            </p:cNvGraphicFramePr>
            <p:nvPr/>
          </p:nvGraphicFramePr>
          <p:xfrm>
            <a:off x="4048" y="3440"/>
            <a:ext cx="96" cy="96"/>
          </p:xfrm>
          <a:graphic>
            <a:graphicData uri="http://schemas.openxmlformats.org/presentationml/2006/ole">
              <mc:AlternateContent xmlns:mc="http://schemas.openxmlformats.org/markup-compatibility/2006">
                <mc:Choice xmlns:v="urn:schemas-microsoft-com:vml" Requires="v">
                  <p:oleObj spid="_x0000_s25772" name="公式" r:id="rId81" imgW="106532" imgH="106557" progId="Equation.3">
                    <p:embed/>
                  </p:oleObj>
                </mc:Choice>
                <mc:Fallback>
                  <p:oleObj name="公式" r:id="rId81" imgW="106532" imgH="106557" progId="Equation.3">
                    <p:embed/>
                    <p:pic>
                      <p:nvPicPr>
                        <p:cNvPr id="0" name="Object 85"/>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048"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6" name="Object 86">
              <a:extLst>
                <a:ext uri="{FF2B5EF4-FFF2-40B4-BE49-F238E27FC236}">
                  <a16:creationId xmlns:a16="http://schemas.microsoft.com/office/drawing/2014/main" id="{5D6DBBE7-AAA5-495E-8210-827A4D99D4E1}"/>
                </a:ext>
              </a:extLst>
            </p:cNvPr>
            <p:cNvGraphicFramePr>
              <a:graphicFrameLocks noChangeAspect="1"/>
            </p:cNvGraphicFramePr>
            <p:nvPr/>
          </p:nvGraphicFramePr>
          <p:xfrm>
            <a:off x="3904" y="3440"/>
            <a:ext cx="96" cy="96"/>
          </p:xfrm>
          <a:graphic>
            <a:graphicData uri="http://schemas.openxmlformats.org/presentationml/2006/ole">
              <mc:AlternateContent xmlns:mc="http://schemas.openxmlformats.org/markup-compatibility/2006">
                <mc:Choice xmlns:v="urn:schemas-microsoft-com:vml" Requires="v">
                  <p:oleObj spid="_x0000_s25773" name="公式" r:id="rId83" imgW="106532" imgH="106557" progId="Equation.3">
                    <p:embed/>
                  </p:oleObj>
                </mc:Choice>
                <mc:Fallback>
                  <p:oleObj name="公式" r:id="rId83" imgW="106532" imgH="106557" progId="Equation.3">
                    <p:embed/>
                    <p:pic>
                      <p:nvPicPr>
                        <p:cNvPr id="0" name="Object 86"/>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90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7" name="Object 87">
              <a:extLst>
                <a:ext uri="{FF2B5EF4-FFF2-40B4-BE49-F238E27FC236}">
                  <a16:creationId xmlns:a16="http://schemas.microsoft.com/office/drawing/2014/main" id="{4611B36F-B433-431E-A92D-DA89DBDEEFA6}"/>
                </a:ext>
              </a:extLst>
            </p:cNvPr>
            <p:cNvGraphicFramePr>
              <a:graphicFrameLocks noChangeAspect="1"/>
            </p:cNvGraphicFramePr>
            <p:nvPr/>
          </p:nvGraphicFramePr>
          <p:xfrm>
            <a:off x="3744" y="3440"/>
            <a:ext cx="96" cy="96"/>
          </p:xfrm>
          <a:graphic>
            <a:graphicData uri="http://schemas.openxmlformats.org/presentationml/2006/ole">
              <mc:AlternateContent xmlns:mc="http://schemas.openxmlformats.org/markup-compatibility/2006">
                <mc:Choice xmlns:v="urn:schemas-microsoft-com:vml" Requires="v">
                  <p:oleObj spid="_x0000_s25774" name="公式" r:id="rId85" imgW="106532" imgH="106557" progId="Equation.3">
                    <p:embed/>
                  </p:oleObj>
                </mc:Choice>
                <mc:Fallback>
                  <p:oleObj name="公式" r:id="rId85" imgW="106532" imgH="106557" progId="Equation.3">
                    <p:embed/>
                    <p:pic>
                      <p:nvPicPr>
                        <p:cNvPr id="0" name="Object 87"/>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744"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8" name="Object 88">
              <a:extLst>
                <a:ext uri="{FF2B5EF4-FFF2-40B4-BE49-F238E27FC236}">
                  <a16:creationId xmlns:a16="http://schemas.microsoft.com/office/drawing/2014/main" id="{8865A796-060A-480C-B079-9CD034C885FC}"/>
                </a:ext>
              </a:extLst>
            </p:cNvPr>
            <p:cNvGraphicFramePr>
              <a:graphicFrameLocks noChangeAspect="1"/>
            </p:cNvGraphicFramePr>
            <p:nvPr/>
          </p:nvGraphicFramePr>
          <p:xfrm>
            <a:off x="3600" y="3440"/>
            <a:ext cx="96" cy="96"/>
          </p:xfrm>
          <a:graphic>
            <a:graphicData uri="http://schemas.openxmlformats.org/presentationml/2006/ole">
              <mc:AlternateContent xmlns:mc="http://schemas.openxmlformats.org/markup-compatibility/2006">
                <mc:Choice xmlns:v="urn:schemas-microsoft-com:vml" Requires="v">
                  <p:oleObj spid="_x0000_s25775" name="公式" r:id="rId87" imgW="106532" imgH="106557" progId="Equation.3">
                    <p:embed/>
                  </p:oleObj>
                </mc:Choice>
                <mc:Fallback>
                  <p:oleObj name="公式" r:id="rId87" imgW="106532" imgH="106557" progId="Equation.3">
                    <p:embed/>
                    <p:pic>
                      <p:nvPicPr>
                        <p:cNvPr id="0" name="Object 88"/>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3600"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59" name="Object 89">
              <a:extLst>
                <a:ext uri="{FF2B5EF4-FFF2-40B4-BE49-F238E27FC236}">
                  <a16:creationId xmlns:a16="http://schemas.microsoft.com/office/drawing/2014/main" id="{4D806727-443D-4689-87A1-F94D89189187}"/>
                </a:ext>
              </a:extLst>
            </p:cNvPr>
            <p:cNvGraphicFramePr>
              <a:graphicFrameLocks noChangeAspect="1"/>
            </p:cNvGraphicFramePr>
            <p:nvPr/>
          </p:nvGraphicFramePr>
          <p:xfrm>
            <a:off x="3456" y="3440"/>
            <a:ext cx="96" cy="96"/>
          </p:xfrm>
          <a:graphic>
            <a:graphicData uri="http://schemas.openxmlformats.org/presentationml/2006/ole">
              <mc:AlternateContent xmlns:mc="http://schemas.openxmlformats.org/markup-compatibility/2006">
                <mc:Choice xmlns:v="urn:schemas-microsoft-com:vml" Requires="v">
                  <p:oleObj spid="_x0000_s25776" name="公式" r:id="rId89" imgW="106532" imgH="106557" progId="Equation.3">
                    <p:embed/>
                  </p:oleObj>
                </mc:Choice>
                <mc:Fallback>
                  <p:oleObj name="公式" r:id="rId89" imgW="106532" imgH="106557" progId="Equation.3">
                    <p:embed/>
                    <p:pic>
                      <p:nvPicPr>
                        <p:cNvPr id="0" name="Object 89"/>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3456"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0" name="Object 90">
              <a:extLst>
                <a:ext uri="{FF2B5EF4-FFF2-40B4-BE49-F238E27FC236}">
                  <a16:creationId xmlns:a16="http://schemas.microsoft.com/office/drawing/2014/main" id="{FD255DB1-807A-47A5-9346-7453C75D6386}"/>
                </a:ext>
              </a:extLst>
            </p:cNvPr>
            <p:cNvGraphicFramePr>
              <a:graphicFrameLocks noChangeAspect="1"/>
            </p:cNvGraphicFramePr>
            <p:nvPr/>
          </p:nvGraphicFramePr>
          <p:xfrm>
            <a:off x="3312" y="3440"/>
            <a:ext cx="96" cy="96"/>
          </p:xfrm>
          <a:graphic>
            <a:graphicData uri="http://schemas.openxmlformats.org/presentationml/2006/ole">
              <mc:AlternateContent xmlns:mc="http://schemas.openxmlformats.org/markup-compatibility/2006">
                <mc:Choice xmlns:v="urn:schemas-microsoft-com:vml" Requires="v">
                  <p:oleObj spid="_x0000_s25777" name="公式" r:id="rId91" imgW="106532" imgH="106557" progId="Equation.3">
                    <p:embed/>
                  </p:oleObj>
                </mc:Choice>
                <mc:Fallback>
                  <p:oleObj name="公式" r:id="rId91" imgW="106532" imgH="106557" progId="Equation.3">
                    <p:embed/>
                    <p:pic>
                      <p:nvPicPr>
                        <p:cNvPr id="0" name="Object 90"/>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3312" y="3440"/>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1" name="Object 91">
              <a:extLst>
                <a:ext uri="{FF2B5EF4-FFF2-40B4-BE49-F238E27FC236}">
                  <a16:creationId xmlns:a16="http://schemas.microsoft.com/office/drawing/2014/main" id="{F363E779-605D-471E-B1F9-A508B9AF6326}"/>
                </a:ext>
              </a:extLst>
            </p:cNvPr>
            <p:cNvGraphicFramePr>
              <a:graphicFrameLocks noChangeAspect="1"/>
            </p:cNvGraphicFramePr>
            <p:nvPr/>
          </p:nvGraphicFramePr>
          <p:xfrm>
            <a:off x="4935" y="2948"/>
            <a:ext cx="69" cy="92"/>
          </p:xfrm>
          <a:graphic>
            <a:graphicData uri="http://schemas.openxmlformats.org/presentationml/2006/ole">
              <mc:AlternateContent xmlns:mc="http://schemas.openxmlformats.org/markup-compatibility/2006">
                <mc:Choice xmlns:v="urn:schemas-microsoft-com:vml" Requires="v">
                  <p:oleObj spid="_x0000_s25778" name="公式" r:id="rId93" imgW="106532" imgH="38056" progId="Equation.3">
                    <p:embed/>
                  </p:oleObj>
                </mc:Choice>
                <mc:Fallback>
                  <p:oleObj name="公式" r:id="rId93" imgW="106532" imgH="38056" progId="Equation.3">
                    <p:embed/>
                    <p:pic>
                      <p:nvPicPr>
                        <p:cNvPr id="0" name="Object 91"/>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4935"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2" name="Object 92">
              <a:extLst>
                <a:ext uri="{FF2B5EF4-FFF2-40B4-BE49-F238E27FC236}">
                  <a16:creationId xmlns:a16="http://schemas.microsoft.com/office/drawing/2014/main" id="{5B7AAE96-E9F3-47BC-B5BA-482289F6FB16}"/>
                </a:ext>
              </a:extLst>
            </p:cNvPr>
            <p:cNvGraphicFramePr>
              <a:graphicFrameLocks noChangeAspect="1"/>
            </p:cNvGraphicFramePr>
            <p:nvPr/>
          </p:nvGraphicFramePr>
          <p:xfrm>
            <a:off x="4783" y="2947"/>
            <a:ext cx="69" cy="92"/>
          </p:xfrm>
          <a:graphic>
            <a:graphicData uri="http://schemas.openxmlformats.org/presentationml/2006/ole">
              <mc:AlternateContent xmlns:mc="http://schemas.openxmlformats.org/markup-compatibility/2006">
                <mc:Choice xmlns:v="urn:schemas-microsoft-com:vml" Requires="v">
                  <p:oleObj spid="_x0000_s25779" name="公式" r:id="rId95" imgW="106532" imgH="38056" progId="Equation.3">
                    <p:embed/>
                  </p:oleObj>
                </mc:Choice>
                <mc:Fallback>
                  <p:oleObj name="公式" r:id="rId95" imgW="106532" imgH="38056" progId="Equation.3">
                    <p:embed/>
                    <p:pic>
                      <p:nvPicPr>
                        <p:cNvPr id="0" name="Object 92"/>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4783"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3" name="Object 93">
              <a:extLst>
                <a:ext uri="{FF2B5EF4-FFF2-40B4-BE49-F238E27FC236}">
                  <a16:creationId xmlns:a16="http://schemas.microsoft.com/office/drawing/2014/main" id="{D5715496-560A-4A32-83F6-D861CC1C48C8}"/>
                </a:ext>
              </a:extLst>
            </p:cNvPr>
            <p:cNvGraphicFramePr>
              <a:graphicFrameLocks noChangeAspect="1"/>
            </p:cNvGraphicFramePr>
            <p:nvPr/>
          </p:nvGraphicFramePr>
          <p:xfrm>
            <a:off x="4634" y="2948"/>
            <a:ext cx="69" cy="92"/>
          </p:xfrm>
          <a:graphic>
            <a:graphicData uri="http://schemas.openxmlformats.org/presentationml/2006/ole">
              <mc:AlternateContent xmlns:mc="http://schemas.openxmlformats.org/markup-compatibility/2006">
                <mc:Choice xmlns:v="urn:schemas-microsoft-com:vml" Requires="v">
                  <p:oleObj spid="_x0000_s25780" name="公式" r:id="rId97" imgW="106532" imgH="38056" progId="Equation.3">
                    <p:embed/>
                  </p:oleObj>
                </mc:Choice>
                <mc:Fallback>
                  <p:oleObj name="公式" r:id="rId97" imgW="106532" imgH="38056" progId="Equation.3">
                    <p:embed/>
                    <p:pic>
                      <p:nvPicPr>
                        <p:cNvPr id="0" name="Object 93"/>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4634"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4" name="Object 94">
              <a:extLst>
                <a:ext uri="{FF2B5EF4-FFF2-40B4-BE49-F238E27FC236}">
                  <a16:creationId xmlns:a16="http://schemas.microsoft.com/office/drawing/2014/main" id="{DF5B79D4-6738-43D0-A212-9DD5144AE64E}"/>
                </a:ext>
              </a:extLst>
            </p:cNvPr>
            <p:cNvGraphicFramePr>
              <a:graphicFrameLocks noChangeAspect="1"/>
            </p:cNvGraphicFramePr>
            <p:nvPr/>
          </p:nvGraphicFramePr>
          <p:xfrm>
            <a:off x="4491" y="2947"/>
            <a:ext cx="69" cy="92"/>
          </p:xfrm>
          <a:graphic>
            <a:graphicData uri="http://schemas.openxmlformats.org/presentationml/2006/ole">
              <mc:AlternateContent xmlns:mc="http://schemas.openxmlformats.org/markup-compatibility/2006">
                <mc:Choice xmlns:v="urn:schemas-microsoft-com:vml" Requires="v">
                  <p:oleObj spid="_x0000_s25781" name="公式" r:id="rId99" imgW="106532" imgH="38056" progId="Equation.3">
                    <p:embed/>
                  </p:oleObj>
                </mc:Choice>
                <mc:Fallback>
                  <p:oleObj name="公式" r:id="rId99" imgW="106532" imgH="38056" progId="Equation.3">
                    <p:embed/>
                    <p:pic>
                      <p:nvPicPr>
                        <p:cNvPr id="0" name="Object 94"/>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4491"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5" name="Object 95">
              <a:extLst>
                <a:ext uri="{FF2B5EF4-FFF2-40B4-BE49-F238E27FC236}">
                  <a16:creationId xmlns:a16="http://schemas.microsoft.com/office/drawing/2014/main" id="{A2F69C3C-590B-45E8-BC60-92B291A80762}"/>
                </a:ext>
              </a:extLst>
            </p:cNvPr>
            <p:cNvGraphicFramePr>
              <a:graphicFrameLocks noChangeAspect="1"/>
            </p:cNvGraphicFramePr>
            <p:nvPr/>
          </p:nvGraphicFramePr>
          <p:xfrm>
            <a:off x="4350" y="2948"/>
            <a:ext cx="69" cy="92"/>
          </p:xfrm>
          <a:graphic>
            <a:graphicData uri="http://schemas.openxmlformats.org/presentationml/2006/ole">
              <mc:AlternateContent xmlns:mc="http://schemas.openxmlformats.org/markup-compatibility/2006">
                <mc:Choice xmlns:v="urn:schemas-microsoft-com:vml" Requires="v">
                  <p:oleObj spid="_x0000_s25782" name="公式" r:id="rId101" imgW="106532" imgH="38056" progId="Equation.3">
                    <p:embed/>
                  </p:oleObj>
                </mc:Choice>
                <mc:Fallback>
                  <p:oleObj name="公式" r:id="rId101" imgW="106532" imgH="38056" progId="Equation.3">
                    <p:embed/>
                    <p:pic>
                      <p:nvPicPr>
                        <p:cNvPr id="0" name="Object 95"/>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4350"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6" name="Object 96">
              <a:extLst>
                <a:ext uri="{FF2B5EF4-FFF2-40B4-BE49-F238E27FC236}">
                  <a16:creationId xmlns:a16="http://schemas.microsoft.com/office/drawing/2014/main" id="{CFBD0F33-2B1A-4071-ACB4-B169A2F6D5C9}"/>
                </a:ext>
              </a:extLst>
            </p:cNvPr>
            <p:cNvGraphicFramePr>
              <a:graphicFrameLocks noChangeAspect="1"/>
            </p:cNvGraphicFramePr>
            <p:nvPr/>
          </p:nvGraphicFramePr>
          <p:xfrm>
            <a:off x="4198" y="2947"/>
            <a:ext cx="69" cy="92"/>
          </p:xfrm>
          <a:graphic>
            <a:graphicData uri="http://schemas.openxmlformats.org/presentationml/2006/ole">
              <mc:AlternateContent xmlns:mc="http://schemas.openxmlformats.org/markup-compatibility/2006">
                <mc:Choice xmlns:v="urn:schemas-microsoft-com:vml" Requires="v">
                  <p:oleObj spid="_x0000_s25783" name="公式" r:id="rId103" imgW="106532" imgH="38056" progId="Equation.3">
                    <p:embed/>
                  </p:oleObj>
                </mc:Choice>
                <mc:Fallback>
                  <p:oleObj name="公式" r:id="rId103" imgW="106532" imgH="38056" progId="Equation.3">
                    <p:embed/>
                    <p:pic>
                      <p:nvPicPr>
                        <p:cNvPr id="0" name="Object 96"/>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4198"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7" name="Object 97">
              <a:extLst>
                <a:ext uri="{FF2B5EF4-FFF2-40B4-BE49-F238E27FC236}">
                  <a16:creationId xmlns:a16="http://schemas.microsoft.com/office/drawing/2014/main" id="{DF017DA2-5CCD-4FD2-B5A5-D7F05F0D0216}"/>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25784" name="公式" r:id="rId105" imgW="106532" imgH="38056" progId="Equation.3">
                    <p:embed/>
                  </p:oleObj>
                </mc:Choice>
                <mc:Fallback>
                  <p:oleObj name="公式" r:id="rId105" imgW="106532" imgH="38056" progId="Equation.3">
                    <p:embed/>
                    <p:pic>
                      <p:nvPicPr>
                        <p:cNvPr id="0" name="Object 97"/>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8" name="Object 98">
              <a:extLst>
                <a:ext uri="{FF2B5EF4-FFF2-40B4-BE49-F238E27FC236}">
                  <a16:creationId xmlns:a16="http://schemas.microsoft.com/office/drawing/2014/main" id="{7AA46D03-A79B-4023-B225-4AB3AE8368F3}"/>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25785" name="公式" r:id="rId107" imgW="106532" imgH="38056" progId="Equation.3">
                    <p:embed/>
                  </p:oleObj>
                </mc:Choice>
                <mc:Fallback>
                  <p:oleObj name="公式" r:id="rId107" imgW="106532" imgH="38056" progId="Equation.3">
                    <p:embed/>
                    <p:pic>
                      <p:nvPicPr>
                        <p:cNvPr id="0" name="Object 98"/>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69" name="Object 99">
              <a:extLst>
                <a:ext uri="{FF2B5EF4-FFF2-40B4-BE49-F238E27FC236}">
                  <a16:creationId xmlns:a16="http://schemas.microsoft.com/office/drawing/2014/main" id="{887BF0A6-608F-406E-8A30-B38BA5E9A5CF}"/>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25786" name="公式" r:id="rId109" imgW="106532" imgH="38056" progId="Equation.3">
                    <p:embed/>
                  </p:oleObj>
                </mc:Choice>
                <mc:Fallback>
                  <p:oleObj name="公式" r:id="rId109" imgW="106532" imgH="38056" progId="Equation.3">
                    <p:embed/>
                    <p:pic>
                      <p:nvPicPr>
                        <p:cNvPr id="0" name="Object 99"/>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70" name="Object 100">
              <a:extLst>
                <a:ext uri="{FF2B5EF4-FFF2-40B4-BE49-F238E27FC236}">
                  <a16:creationId xmlns:a16="http://schemas.microsoft.com/office/drawing/2014/main" id="{AD667DFF-28B0-456E-A8E2-9927110CFF4B}"/>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25787" name="公式" r:id="rId111" imgW="106532" imgH="38056" progId="Equation.3">
                    <p:embed/>
                  </p:oleObj>
                </mc:Choice>
                <mc:Fallback>
                  <p:oleObj name="公式" r:id="rId111" imgW="106532" imgH="38056" progId="Equation.3">
                    <p:embed/>
                    <p:pic>
                      <p:nvPicPr>
                        <p:cNvPr id="0" name="Object 100"/>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71" name="Object 101">
              <a:extLst>
                <a:ext uri="{FF2B5EF4-FFF2-40B4-BE49-F238E27FC236}">
                  <a16:creationId xmlns:a16="http://schemas.microsoft.com/office/drawing/2014/main" id="{52AC4E2C-BFAF-41CC-80E1-A44910FA7327}"/>
                </a:ext>
              </a:extLst>
            </p:cNvPr>
            <p:cNvGraphicFramePr>
              <a:graphicFrameLocks noChangeAspect="1"/>
            </p:cNvGraphicFramePr>
            <p:nvPr/>
          </p:nvGraphicFramePr>
          <p:xfrm>
            <a:off x="3455" y="2948"/>
            <a:ext cx="69" cy="92"/>
          </p:xfrm>
          <a:graphic>
            <a:graphicData uri="http://schemas.openxmlformats.org/presentationml/2006/ole">
              <mc:AlternateContent xmlns:mc="http://schemas.openxmlformats.org/markup-compatibility/2006">
                <mc:Choice xmlns:v="urn:schemas-microsoft-com:vml" Requires="v">
                  <p:oleObj spid="_x0000_s25788" name="公式" r:id="rId113" imgW="106532" imgH="38056" progId="Equation.3">
                    <p:embed/>
                  </p:oleObj>
                </mc:Choice>
                <mc:Fallback>
                  <p:oleObj name="公式" r:id="rId113" imgW="106532" imgH="38056" progId="Equation.3">
                    <p:embed/>
                    <p:pic>
                      <p:nvPicPr>
                        <p:cNvPr id="0" name="Object 101"/>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3455"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72" name="Object 102">
              <a:extLst>
                <a:ext uri="{FF2B5EF4-FFF2-40B4-BE49-F238E27FC236}">
                  <a16:creationId xmlns:a16="http://schemas.microsoft.com/office/drawing/2014/main" id="{DA00CC34-3EF5-40E3-B2A2-AC7C2752454E}"/>
                </a:ext>
              </a:extLst>
            </p:cNvPr>
            <p:cNvGraphicFramePr>
              <a:graphicFrameLocks noChangeAspect="1"/>
            </p:cNvGraphicFramePr>
            <p:nvPr/>
          </p:nvGraphicFramePr>
          <p:xfrm>
            <a:off x="3312" y="2947"/>
            <a:ext cx="69" cy="92"/>
          </p:xfrm>
          <a:graphic>
            <a:graphicData uri="http://schemas.openxmlformats.org/presentationml/2006/ole">
              <mc:AlternateContent xmlns:mc="http://schemas.openxmlformats.org/markup-compatibility/2006">
                <mc:Choice xmlns:v="urn:schemas-microsoft-com:vml" Requires="v">
                  <p:oleObj spid="_x0000_s25789" name="公式" r:id="rId115" imgW="106532" imgH="38056" progId="Equation.3">
                    <p:embed/>
                  </p:oleObj>
                </mc:Choice>
                <mc:Fallback>
                  <p:oleObj name="公式" r:id="rId115" imgW="106532" imgH="38056" progId="Equation.3">
                    <p:embed/>
                    <p:pic>
                      <p:nvPicPr>
                        <p:cNvPr id="0" name="Object 102"/>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3312"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6535" name="Object 103">
            <a:extLst>
              <a:ext uri="{FF2B5EF4-FFF2-40B4-BE49-F238E27FC236}">
                <a16:creationId xmlns:a16="http://schemas.microsoft.com/office/drawing/2014/main" id="{5CD0730B-3021-4694-9713-2BF15AAA5123}"/>
              </a:ext>
            </a:extLst>
          </p:cNvPr>
          <p:cNvGraphicFramePr>
            <a:graphicFrameLocks noChangeAspect="1"/>
          </p:cNvGraphicFramePr>
          <p:nvPr/>
        </p:nvGraphicFramePr>
        <p:xfrm>
          <a:off x="4211638" y="2376488"/>
          <a:ext cx="1944687" cy="955675"/>
        </p:xfrm>
        <a:graphic>
          <a:graphicData uri="http://schemas.openxmlformats.org/presentationml/2006/ole">
            <mc:AlternateContent xmlns:mc="http://schemas.openxmlformats.org/markup-compatibility/2006">
              <mc:Choice xmlns:v="urn:schemas-microsoft-com:vml" Requires="v">
                <p:oleObj spid="_x0000_s25790" name="公式" r:id="rId117" imgW="838052" imgH="396258" progId="Equation.3">
                  <p:embed/>
                </p:oleObj>
              </mc:Choice>
              <mc:Fallback>
                <p:oleObj name="公式" r:id="rId117" imgW="838052" imgH="396258" progId="Equation.3">
                  <p:embed/>
                  <p:pic>
                    <p:nvPicPr>
                      <p:cNvPr id="0" name="Object 103"/>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4211638" y="2376488"/>
                        <a:ext cx="1944687" cy="9556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536" name="Object 104">
            <a:extLst>
              <a:ext uri="{FF2B5EF4-FFF2-40B4-BE49-F238E27FC236}">
                <a16:creationId xmlns:a16="http://schemas.microsoft.com/office/drawing/2014/main" id="{DB7DB7E8-5FD9-4065-BA1F-4F6327C08370}"/>
              </a:ext>
            </a:extLst>
          </p:cNvPr>
          <p:cNvGraphicFramePr>
            <a:graphicFrameLocks noChangeAspect="1"/>
          </p:cNvGraphicFramePr>
          <p:nvPr/>
        </p:nvGraphicFramePr>
        <p:xfrm>
          <a:off x="1612900" y="2573338"/>
          <a:ext cx="1579563" cy="560387"/>
        </p:xfrm>
        <a:graphic>
          <a:graphicData uri="http://schemas.openxmlformats.org/presentationml/2006/ole">
            <mc:AlternateContent xmlns:mc="http://schemas.openxmlformats.org/markup-compatibility/2006">
              <mc:Choice xmlns:v="urn:schemas-microsoft-com:vml" Requires="v">
                <p:oleObj spid="_x0000_s25791" name="公式" r:id="rId119" imgW="678017" imgH="221200" progId="Equation.3">
                  <p:embed/>
                </p:oleObj>
              </mc:Choice>
              <mc:Fallback>
                <p:oleObj name="公式" r:id="rId119" imgW="678017" imgH="221200" progId="Equation.3">
                  <p:embed/>
                  <p:pic>
                    <p:nvPicPr>
                      <p:cNvPr id="0" name="Object 104"/>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1612900" y="2573338"/>
                        <a:ext cx="1579563" cy="56038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540" name="Object 108">
            <a:extLst>
              <a:ext uri="{FF2B5EF4-FFF2-40B4-BE49-F238E27FC236}">
                <a16:creationId xmlns:a16="http://schemas.microsoft.com/office/drawing/2014/main" id="{3214D822-07B4-45EB-A1AA-91B590ADC69E}"/>
              </a:ext>
            </a:extLst>
          </p:cNvPr>
          <p:cNvGraphicFramePr>
            <a:graphicFrameLocks noChangeAspect="1"/>
          </p:cNvGraphicFramePr>
          <p:nvPr/>
        </p:nvGraphicFramePr>
        <p:xfrm>
          <a:off x="3884613" y="1397000"/>
          <a:ext cx="1436687" cy="954088"/>
        </p:xfrm>
        <a:graphic>
          <a:graphicData uri="http://schemas.openxmlformats.org/presentationml/2006/ole">
            <mc:AlternateContent xmlns:mc="http://schemas.openxmlformats.org/markup-compatibility/2006">
              <mc:Choice xmlns:v="urn:schemas-microsoft-com:vml" Requires="v">
                <p:oleObj spid="_x0000_s25792" name="公式" r:id="rId121" imgW="609837" imgH="396258" progId="Equation.3">
                  <p:embed/>
                </p:oleObj>
              </mc:Choice>
              <mc:Fallback>
                <p:oleObj name="公式" r:id="rId121" imgW="609837" imgH="396258" progId="Equation.3">
                  <p:embed/>
                  <p:pic>
                    <p:nvPicPr>
                      <p:cNvPr id="0" name="Object 108"/>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3884613" y="1397000"/>
                        <a:ext cx="1436687" cy="9540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612" name="Group 75">
            <a:extLst>
              <a:ext uri="{FF2B5EF4-FFF2-40B4-BE49-F238E27FC236}">
                <a16:creationId xmlns:a16="http://schemas.microsoft.com/office/drawing/2014/main" id="{187CDF4F-4B16-4ABC-AEAA-DA8AF01A6481}"/>
              </a:ext>
            </a:extLst>
          </p:cNvPr>
          <p:cNvGrpSpPr>
            <a:grpSpLocks/>
          </p:cNvGrpSpPr>
          <p:nvPr/>
        </p:nvGrpSpPr>
        <p:grpSpPr bwMode="auto">
          <a:xfrm>
            <a:off x="0" y="57150"/>
            <a:ext cx="5715000" cy="1068388"/>
            <a:chOff x="0" y="36"/>
            <a:chExt cx="3600" cy="673"/>
          </a:xfrm>
        </p:grpSpPr>
        <p:pic>
          <p:nvPicPr>
            <p:cNvPr id="25613" name="Picture 127" descr="bar_1">
              <a:extLst>
                <a:ext uri="{FF2B5EF4-FFF2-40B4-BE49-F238E27FC236}">
                  <a16:creationId xmlns:a16="http://schemas.microsoft.com/office/drawing/2014/main" id="{C51FBAD6-AA70-4059-BED6-D1C4A7074D85}"/>
                </a:ext>
              </a:extLst>
            </p:cNvPr>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Text Box 128">
              <a:extLst>
                <a:ext uri="{FF2B5EF4-FFF2-40B4-BE49-F238E27FC236}">
                  <a16:creationId xmlns:a16="http://schemas.microsoft.com/office/drawing/2014/main" id="{29116469-716C-4252-A310-325E743E9C76}"/>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6470"/>
                                        </p:tgtEl>
                                        <p:attrNameLst>
                                          <p:attrName>style.visibility</p:attrName>
                                        </p:attrNameLst>
                                      </p:cBhvr>
                                      <p:to>
                                        <p:strVal val="visible"/>
                                      </p:to>
                                    </p:set>
                                    <p:animEffect transition="in" filter="dissolve">
                                      <p:cBhvr>
                                        <p:cTn id="7" dur="500"/>
                                        <p:tgtEl>
                                          <p:spTgt spid="146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6540"/>
                                        </p:tgtEl>
                                        <p:attrNameLst>
                                          <p:attrName>style.visibility</p:attrName>
                                        </p:attrNameLst>
                                      </p:cBhvr>
                                      <p:to>
                                        <p:strVal val="visible"/>
                                      </p:to>
                                    </p:set>
                                    <p:animEffect transition="in" filter="dissolve">
                                      <p:cBhvr>
                                        <p:cTn id="12" dur="500"/>
                                        <p:tgtEl>
                                          <p:spTgt spid="146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6536"/>
                                        </p:tgtEl>
                                        <p:attrNameLst>
                                          <p:attrName>style.visibility</p:attrName>
                                        </p:attrNameLst>
                                      </p:cBhvr>
                                      <p:to>
                                        <p:strVal val="visible"/>
                                      </p:to>
                                    </p:set>
                                    <p:animEffect transition="in" filter="dissolve">
                                      <p:cBhvr>
                                        <p:cTn id="17" dur="500"/>
                                        <p:tgtEl>
                                          <p:spTgt spid="1465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46535"/>
                                        </p:tgtEl>
                                        <p:attrNameLst>
                                          <p:attrName>style.visibility</p:attrName>
                                        </p:attrNameLst>
                                      </p:cBhvr>
                                      <p:to>
                                        <p:strVal val="visible"/>
                                      </p:to>
                                    </p:set>
                                    <p:animEffect transition="in" filter="dissolve">
                                      <p:cBhvr>
                                        <p:cTn id="22" dur="500"/>
                                        <p:tgtEl>
                                          <p:spTgt spid="1465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46472"/>
                                        </p:tgtEl>
                                        <p:attrNameLst>
                                          <p:attrName>style.visibility</p:attrName>
                                        </p:attrNameLst>
                                      </p:cBhvr>
                                      <p:to>
                                        <p:strVal val="visible"/>
                                      </p:to>
                                    </p:set>
                                    <p:animEffect transition="in" filter="dissolve">
                                      <p:cBhvr>
                                        <p:cTn id="27" dur="500"/>
                                        <p:tgtEl>
                                          <p:spTgt spid="1464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6473"/>
                                        </p:tgtEl>
                                        <p:attrNameLst>
                                          <p:attrName>style.visibility</p:attrName>
                                        </p:attrNameLst>
                                      </p:cBhvr>
                                      <p:to>
                                        <p:strVal val="visible"/>
                                      </p:to>
                                    </p:set>
                                    <p:animEffect transition="in" filter="dissolve">
                                      <p:cBhvr>
                                        <p:cTn id="32" dur="500"/>
                                        <p:tgtEl>
                                          <p:spTgt spid="1464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46475"/>
                                        </p:tgtEl>
                                        <p:attrNameLst>
                                          <p:attrName>style.visibility</p:attrName>
                                        </p:attrNameLst>
                                      </p:cBhvr>
                                      <p:to>
                                        <p:strVal val="visible"/>
                                      </p:to>
                                    </p:set>
                                    <p:animEffect transition="in" filter="dissolve">
                                      <p:cBhvr>
                                        <p:cTn id="37" dur="500"/>
                                        <p:tgtEl>
                                          <p:spTgt spid="146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1">
            <a:extLst>
              <a:ext uri="{FF2B5EF4-FFF2-40B4-BE49-F238E27FC236}">
                <a16:creationId xmlns:a16="http://schemas.microsoft.com/office/drawing/2014/main" id="{B649F7AA-47C5-4DC5-B9A5-0DFC6363F788}"/>
              </a:ext>
            </a:extLst>
          </p:cNvPr>
          <p:cNvSpPr>
            <a:spLocks noGrp="1"/>
          </p:cNvSpPr>
          <p:nvPr>
            <p:ph type="dt" sz="quarter" idx="10"/>
          </p:nvPr>
        </p:nvSpPr>
        <p:spPr/>
        <p:txBody>
          <a:bodyPr/>
          <a:lstStyle/>
          <a:p>
            <a:pPr>
              <a:defRPr/>
            </a:pPr>
            <a:fld id="{8BE97F9E-18DD-42DC-A541-2923E1963107}" type="datetime8">
              <a:rPr lang="en-US"/>
              <a:pPr>
                <a:defRPr/>
              </a:pPr>
              <a:t>3/26/2020 3:29 PM</a:t>
            </a:fld>
            <a:endParaRPr lang="en-US" altLang="zh-CN"/>
          </a:p>
        </p:txBody>
      </p:sp>
      <p:sp>
        <p:nvSpPr>
          <p:cNvPr id="26627" name="灯片编号占位符 3">
            <a:extLst>
              <a:ext uri="{FF2B5EF4-FFF2-40B4-BE49-F238E27FC236}">
                <a16:creationId xmlns:a16="http://schemas.microsoft.com/office/drawing/2014/main" id="{ACDFF18F-941D-4794-A56A-C476B3E03E4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A08C757-042C-4C7C-B628-C1D34EAE7895}" type="slidenum">
              <a:rPr lang="en-US" altLang="zh-CN" sz="1400"/>
              <a:pPr>
                <a:spcBef>
                  <a:spcPct val="0"/>
                </a:spcBef>
                <a:buFontTx/>
                <a:buNone/>
              </a:pPr>
              <a:t>24</a:t>
            </a:fld>
            <a:endParaRPr lang="en-US" altLang="zh-CN" sz="1400"/>
          </a:p>
        </p:txBody>
      </p:sp>
      <p:sp>
        <p:nvSpPr>
          <p:cNvPr id="145410" name="Text Box 2">
            <a:extLst>
              <a:ext uri="{FF2B5EF4-FFF2-40B4-BE49-F238E27FC236}">
                <a16:creationId xmlns:a16="http://schemas.microsoft.com/office/drawing/2014/main" id="{4183155B-FA0F-45D8-A167-8ECA12CBEA3F}"/>
              </a:ext>
            </a:extLst>
          </p:cNvPr>
          <p:cNvSpPr txBox="1">
            <a:spLocks noChangeArrowheads="1"/>
          </p:cNvSpPr>
          <p:nvPr/>
        </p:nvSpPr>
        <p:spPr bwMode="auto">
          <a:xfrm>
            <a:off x="304800" y="1408113"/>
            <a:ext cx="8534400" cy="1373187"/>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chemeClr val="tx2"/>
                </a:solidFill>
                <a:effectLst>
                  <a:outerShdw blurRad="38100" dist="38100" dir="2700000" algn="tl">
                    <a:srgbClr val="000000"/>
                  </a:outerShdw>
                </a:effectLst>
              </a:rPr>
              <a:t>例题：</a:t>
            </a:r>
            <a:r>
              <a:rPr kumimoji="0" lang="zh-CN" altLang="en-US">
                <a:effectLst>
                  <a:outerShdw blurRad="38100" dist="38100" dir="2700000" algn="tl">
                    <a:srgbClr val="000000"/>
                  </a:outerShdw>
                </a:effectLst>
              </a:rPr>
              <a:t>在无限大的均匀电介质中浸入一电量为</a:t>
            </a:r>
            <a:r>
              <a:rPr kumimoji="0" lang="en-US" altLang="zh-CN" i="1">
                <a:effectLst>
                  <a:outerShdw blurRad="38100" dist="38100" dir="2700000" algn="tl">
                    <a:srgbClr val="000000"/>
                  </a:outerShdw>
                </a:effectLst>
              </a:rPr>
              <a:t>q</a:t>
            </a:r>
            <a:r>
              <a:rPr kumimoji="0" lang="en-US" altLang="zh-CN" i="1" baseline="-25000">
                <a:effectLst>
                  <a:outerShdw blurRad="38100" dist="38100" dir="2700000" algn="tl">
                    <a:srgbClr val="000000"/>
                  </a:outerShdw>
                </a:effectLst>
              </a:rPr>
              <a:t>0 </a:t>
            </a:r>
            <a:r>
              <a:rPr kumimoji="0" lang="zh-CN" altLang="en-US">
                <a:effectLst>
                  <a:outerShdw blurRad="38100" dist="38100" dir="2700000" algn="tl">
                    <a:srgbClr val="000000"/>
                  </a:outerShdw>
                </a:effectLst>
              </a:rPr>
              <a:t>的均匀带电导体球，介质的极化率为</a:t>
            </a:r>
            <a:r>
              <a:rPr kumimoji="0" lang="zh-CN" altLang="en-US">
                <a:effectLst>
                  <a:outerShdw blurRad="38100" dist="38100" dir="2700000" algn="tl">
                    <a:srgbClr val="000000"/>
                  </a:outerShdw>
                </a:effectLst>
                <a:sym typeface="Symbol" pitchFamily="18" charset="2"/>
              </a:rPr>
              <a:t>，</a:t>
            </a:r>
            <a:r>
              <a:rPr kumimoji="0" lang="zh-CN" altLang="en-US">
                <a:effectLst>
                  <a:outerShdw blurRad="38100" dist="38100" dir="2700000" algn="tl">
                    <a:srgbClr val="000000"/>
                  </a:outerShdw>
                </a:effectLst>
              </a:rPr>
              <a:t>球的半径为</a:t>
            </a:r>
            <a:r>
              <a:rPr kumimoji="0" lang="en-US" altLang="zh-CN" i="1">
                <a:effectLst>
                  <a:outerShdw blurRad="38100" dist="38100" dir="2700000" algn="tl">
                    <a:srgbClr val="000000"/>
                  </a:outerShdw>
                </a:effectLst>
              </a:rPr>
              <a:t>R</a:t>
            </a:r>
            <a:r>
              <a:rPr kumimoji="0" lang="zh-CN" altLang="en-US">
                <a:effectLst>
                  <a:outerShdw blurRad="38100" dist="38100" dir="2700000" algn="tl">
                    <a:srgbClr val="000000"/>
                  </a:outerShdw>
                </a:effectLst>
              </a:rPr>
              <a:t>，求介质中的电场强度。</a:t>
            </a:r>
          </a:p>
        </p:txBody>
      </p:sp>
      <p:sp>
        <p:nvSpPr>
          <p:cNvPr id="145411" name="Text Box 3">
            <a:extLst>
              <a:ext uri="{FF2B5EF4-FFF2-40B4-BE49-F238E27FC236}">
                <a16:creationId xmlns:a16="http://schemas.microsoft.com/office/drawing/2014/main" id="{CBB3FCE8-BBBF-405B-A918-01ADD95D58FC}"/>
              </a:ext>
            </a:extLst>
          </p:cNvPr>
          <p:cNvSpPr txBox="1">
            <a:spLocks noChangeArrowheads="1"/>
          </p:cNvSpPr>
          <p:nvPr/>
        </p:nvSpPr>
        <p:spPr bwMode="auto">
          <a:xfrm>
            <a:off x="319088" y="2765425"/>
            <a:ext cx="4397375"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rgbClr val="66FF66"/>
                </a:solidFill>
                <a:effectLst>
                  <a:outerShdw blurRad="38100" dist="38100" dir="2700000" algn="tl">
                    <a:srgbClr val="000000"/>
                  </a:outerShdw>
                </a:effectLst>
              </a:rPr>
              <a:t>解：</a:t>
            </a:r>
            <a:r>
              <a:rPr kumimoji="0" lang="zh-CN" altLang="en-US">
                <a:effectLst>
                  <a:outerShdw blurRad="38100" dist="38100" dir="2700000" algn="tl">
                    <a:srgbClr val="000000"/>
                  </a:outerShdw>
                </a:effectLst>
              </a:rPr>
              <a:t>自由电荷激发的电场</a:t>
            </a:r>
          </a:p>
        </p:txBody>
      </p:sp>
      <p:grpSp>
        <p:nvGrpSpPr>
          <p:cNvPr id="2" name="Group 38">
            <a:extLst>
              <a:ext uri="{FF2B5EF4-FFF2-40B4-BE49-F238E27FC236}">
                <a16:creationId xmlns:a16="http://schemas.microsoft.com/office/drawing/2014/main" id="{4B8CEF47-A2F0-4EC2-AC8A-B695CDFE96B2}"/>
              </a:ext>
            </a:extLst>
          </p:cNvPr>
          <p:cNvGrpSpPr>
            <a:grpSpLocks/>
          </p:cNvGrpSpPr>
          <p:nvPr/>
        </p:nvGrpSpPr>
        <p:grpSpPr bwMode="auto">
          <a:xfrm>
            <a:off x="4427538" y="3638550"/>
            <a:ext cx="4267200" cy="2743200"/>
            <a:chOff x="2784" y="2256"/>
            <a:chExt cx="2688" cy="1728"/>
          </a:xfrm>
        </p:grpSpPr>
        <p:sp>
          <p:nvSpPr>
            <p:cNvPr id="145412" name="Rectangle 4">
              <a:extLst>
                <a:ext uri="{FF2B5EF4-FFF2-40B4-BE49-F238E27FC236}">
                  <a16:creationId xmlns:a16="http://schemas.microsoft.com/office/drawing/2014/main" id="{6B615E27-3319-4C18-94A0-C0ABA3277672}"/>
                </a:ext>
              </a:extLst>
            </p:cNvPr>
            <p:cNvSpPr>
              <a:spLocks noChangeArrowheads="1"/>
            </p:cNvSpPr>
            <p:nvPr/>
          </p:nvSpPr>
          <p:spPr bwMode="auto">
            <a:xfrm>
              <a:off x="2784" y="2256"/>
              <a:ext cx="2688" cy="1728"/>
            </a:xfrm>
            <a:prstGeom prst="rect">
              <a:avLst/>
            </a:prstGeom>
            <a:solidFill>
              <a:schemeClr val="bg2"/>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45413" name="Rectangle 5" descr="信纸">
              <a:extLst>
                <a:ext uri="{FF2B5EF4-FFF2-40B4-BE49-F238E27FC236}">
                  <a16:creationId xmlns:a16="http://schemas.microsoft.com/office/drawing/2014/main" id="{A16235CB-BE0E-446D-816B-6A162B9967E9}"/>
                </a:ext>
              </a:extLst>
            </p:cNvPr>
            <p:cNvSpPr>
              <a:spLocks noChangeArrowheads="1"/>
            </p:cNvSpPr>
            <p:nvPr/>
          </p:nvSpPr>
          <p:spPr bwMode="auto">
            <a:xfrm>
              <a:off x="3072" y="2448"/>
              <a:ext cx="2160" cy="1344"/>
            </a:xfrm>
            <a:prstGeom prst="rect">
              <a:avLst/>
            </a:prstGeom>
            <a:blipFill dpi="0" rotWithShape="0">
              <a:blip r:embed="rId3" cstate="print"/>
              <a:srcRect/>
              <a:tile tx="0" ty="0" sx="100000" sy="100000" flip="none" algn="tl"/>
            </a:blipFill>
            <a:ln w="9525">
              <a:no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45414" name="Oval 6">
              <a:extLst>
                <a:ext uri="{FF2B5EF4-FFF2-40B4-BE49-F238E27FC236}">
                  <a16:creationId xmlns:a16="http://schemas.microsoft.com/office/drawing/2014/main" id="{A8A95D86-56CD-4133-BB34-57E0A3780492}"/>
                </a:ext>
              </a:extLst>
            </p:cNvPr>
            <p:cNvSpPr>
              <a:spLocks noChangeArrowheads="1"/>
            </p:cNvSpPr>
            <p:nvPr/>
          </p:nvSpPr>
          <p:spPr bwMode="auto">
            <a:xfrm>
              <a:off x="3648" y="2736"/>
              <a:ext cx="861" cy="861"/>
            </a:xfrm>
            <a:prstGeom prst="ellipse">
              <a:avLst/>
            </a:prstGeom>
            <a:gradFill rotWithShape="0">
              <a:gsLst>
                <a:gs pos="0">
                  <a:srgbClr val="6666FF"/>
                </a:gs>
                <a:gs pos="100000">
                  <a:srgbClr val="6666FF">
                    <a:gamma/>
                    <a:shade val="46275"/>
                    <a:invGamma/>
                  </a:srgbClr>
                </a:gs>
              </a:gsLst>
              <a:path path="shape">
                <a:fillToRect l="50000" t="50000" r="50000" b="50000"/>
              </a:path>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45415" name="Line 7">
              <a:extLst>
                <a:ext uri="{FF2B5EF4-FFF2-40B4-BE49-F238E27FC236}">
                  <a16:creationId xmlns:a16="http://schemas.microsoft.com/office/drawing/2014/main" id="{7CE07B70-9485-4E57-B2AE-10CD0769DC1F}"/>
                </a:ext>
              </a:extLst>
            </p:cNvPr>
            <p:cNvSpPr>
              <a:spLocks noChangeShapeType="1"/>
            </p:cNvSpPr>
            <p:nvPr/>
          </p:nvSpPr>
          <p:spPr bwMode="auto">
            <a:xfrm flipV="1">
              <a:off x="4080" y="2784"/>
              <a:ext cx="816" cy="384"/>
            </a:xfrm>
            <a:prstGeom prst="line">
              <a:avLst/>
            </a:prstGeom>
            <a:noFill/>
            <a:ln w="19050">
              <a:solidFill>
                <a:srgbClr val="99FFCC"/>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45416" name="Line 8">
              <a:extLst>
                <a:ext uri="{FF2B5EF4-FFF2-40B4-BE49-F238E27FC236}">
                  <a16:creationId xmlns:a16="http://schemas.microsoft.com/office/drawing/2014/main" id="{CFE154D5-CD28-4140-996E-525CD2242396}"/>
                </a:ext>
              </a:extLst>
            </p:cNvPr>
            <p:cNvSpPr>
              <a:spLocks noChangeShapeType="1"/>
            </p:cNvSpPr>
            <p:nvPr/>
          </p:nvSpPr>
          <p:spPr bwMode="auto">
            <a:xfrm>
              <a:off x="4080" y="3168"/>
              <a:ext cx="384" cy="192"/>
            </a:xfrm>
            <a:prstGeom prst="line">
              <a:avLst/>
            </a:prstGeom>
            <a:noFill/>
            <a:ln w="19050">
              <a:solidFill>
                <a:srgbClr val="FF99FF"/>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6641" name="Object 9">
              <a:extLst>
                <a:ext uri="{FF2B5EF4-FFF2-40B4-BE49-F238E27FC236}">
                  <a16:creationId xmlns:a16="http://schemas.microsoft.com/office/drawing/2014/main" id="{F73A529B-E8FF-4247-9580-5D47BA013CCD}"/>
                </a:ext>
              </a:extLst>
            </p:cNvPr>
            <p:cNvGraphicFramePr>
              <a:graphicFrameLocks noChangeAspect="1"/>
            </p:cNvGraphicFramePr>
            <p:nvPr/>
          </p:nvGraphicFramePr>
          <p:xfrm>
            <a:off x="4224" y="3120"/>
            <a:ext cx="148" cy="148"/>
          </p:xfrm>
          <a:graphic>
            <a:graphicData uri="http://schemas.openxmlformats.org/presentationml/2006/ole">
              <mc:AlternateContent xmlns:mc="http://schemas.openxmlformats.org/markup-compatibility/2006">
                <mc:Choice xmlns:v="urn:schemas-microsoft-com:vml" Requires="v">
                  <p:oleObj spid="_x0000_s26694" name="Equation" r:id="rId4" imgW="122157" imgH="121779" progId="Equation.3">
                    <p:embed/>
                  </p:oleObj>
                </mc:Choice>
                <mc:Fallback>
                  <p:oleObj name="Equation" r:id="rId4" imgW="122157" imgH="121779"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 y="3120"/>
                          <a:ext cx="148" cy="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2" name="Object 10">
              <a:extLst>
                <a:ext uri="{FF2B5EF4-FFF2-40B4-BE49-F238E27FC236}">
                  <a16:creationId xmlns:a16="http://schemas.microsoft.com/office/drawing/2014/main" id="{2C4D27F0-653A-4653-B6F7-340873DD2C24}"/>
                </a:ext>
              </a:extLst>
            </p:cNvPr>
            <p:cNvGraphicFramePr>
              <a:graphicFrameLocks noChangeAspect="1"/>
            </p:cNvGraphicFramePr>
            <p:nvPr/>
          </p:nvGraphicFramePr>
          <p:xfrm>
            <a:off x="4656" y="2736"/>
            <a:ext cx="103" cy="114"/>
          </p:xfrm>
          <a:graphic>
            <a:graphicData uri="http://schemas.openxmlformats.org/presentationml/2006/ole">
              <mc:AlternateContent xmlns:mc="http://schemas.openxmlformats.org/markup-compatibility/2006">
                <mc:Choice xmlns:v="urn:schemas-microsoft-com:vml" Requires="v">
                  <p:oleObj spid="_x0000_s26695" name="Equation" r:id="rId6" imgW="76230" imgH="91334" progId="Equation.3">
                    <p:embed/>
                  </p:oleObj>
                </mc:Choice>
                <mc:Fallback>
                  <p:oleObj name="Equation" r:id="rId6" imgW="76230" imgH="91334"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 y="2736"/>
                          <a:ext cx="103" cy="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3" name="Object 11">
              <a:extLst>
                <a:ext uri="{FF2B5EF4-FFF2-40B4-BE49-F238E27FC236}">
                  <a16:creationId xmlns:a16="http://schemas.microsoft.com/office/drawing/2014/main" id="{8A68C249-084D-4835-B1EA-D899D794D9A1}"/>
                </a:ext>
              </a:extLst>
            </p:cNvPr>
            <p:cNvGraphicFramePr>
              <a:graphicFrameLocks noChangeAspect="1"/>
            </p:cNvGraphicFramePr>
            <p:nvPr/>
          </p:nvGraphicFramePr>
          <p:xfrm>
            <a:off x="4032" y="2736"/>
            <a:ext cx="96" cy="95"/>
          </p:xfrm>
          <a:graphic>
            <a:graphicData uri="http://schemas.openxmlformats.org/presentationml/2006/ole">
              <mc:AlternateContent xmlns:mc="http://schemas.openxmlformats.org/markup-compatibility/2006">
                <mc:Choice xmlns:v="urn:schemas-microsoft-com:vml" Requires="v">
                  <p:oleObj spid="_x0000_s26696" name="Equation" r:id="rId8" imgW="106532" imgH="106557" progId="Equation.3">
                    <p:embed/>
                  </p:oleObj>
                </mc:Choice>
                <mc:Fallback>
                  <p:oleObj name="Equation" r:id="rId8" imgW="106532" imgH="106557"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2" y="273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4" name="Object 12">
              <a:extLst>
                <a:ext uri="{FF2B5EF4-FFF2-40B4-BE49-F238E27FC236}">
                  <a16:creationId xmlns:a16="http://schemas.microsoft.com/office/drawing/2014/main" id="{C83B57DE-E37A-4CB6-897F-6EEBDED90083}"/>
                </a:ext>
              </a:extLst>
            </p:cNvPr>
            <p:cNvGraphicFramePr>
              <a:graphicFrameLocks noChangeAspect="1"/>
            </p:cNvGraphicFramePr>
            <p:nvPr/>
          </p:nvGraphicFramePr>
          <p:xfrm>
            <a:off x="4032" y="3501"/>
            <a:ext cx="96" cy="95"/>
          </p:xfrm>
          <a:graphic>
            <a:graphicData uri="http://schemas.openxmlformats.org/presentationml/2006/ole">
              <mc:AlternateContent xmlns:mc="http://schemas.openxmlformats.org/markup-compatibility/2006">
                <mc:Choice xmlns:v="urn:schemas-microsoft-com:vml" Requires="v">
                  <p:oleObj spid="_x0000_s26697" name="Equation" r:id="rId10" imgW="106532" imgH="106557" progId="Equation.3">
                    <p:embed/>
                  </p:oleObj>
                </mc:Choice>
                <mc:Fallback>
                  <p:oleObj name="Equation" r:id="rId10" imgW="106532" imgH="106557"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2" y="3501"/>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5" name="Object 13">
              <a:extLst>
                <a:ext uri="{FF2B5EF4-FFF2-40B4-BE49-F238E27FC236}">
                  <a16:creationId xmlns:a16="http://schemas.microsoft.com/office/drawing/2014/main" id="{D0840ECC-3DA7-4711-90E5-16B22E7EFFB6}"/>
                </a:ext>
              </a:extLst>
            </p:cNvPr>
            <p:cNvGraphicFramePr>
              <a:graphicFrameLocks noChangeAspect="1"/>
            </p:cNvGraphicFramePr>
            <p:nvPr/>
          </p:nvGraphicFramePr>
          <p:xfrm>
            <a:off x="4416" y="3121"/>
            <a:ext cx="96" cy="95"/>
          </p:xfrm>
          <a:graphic>
            <a:graphicData uri="http://schemas.openxmlformats.org/presentationml/2006/ole">
              <mc:AlternateContent xmlns:mc="http://schemas.openxmlformats.org/markup-compatibility/2006">
                <mc:Choice xmlns:v="urn:schemas-microsoft-com:vml" Requires="v">
                  <p:oleObj spid="_x0000_s26698" name="Equation" r:id="rId12" imgW="106532" imgH="106557" progId="Equation.3">
                    <p:embed/>
                  </p:oleObj>
                </mc:Choice>
                <mc:Fallback>
                  <p:oleObj name="Equation" r:id="rId12" imgW="106532" imgH="106557"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6" y="3121"/>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6" name="Object 14">
              <a:extLst>
                <a:ext uri="{FF2B5EF4-FFF2-40B4-BE49-F238E27FC236}">
                  <a16:creationId xmlns:a16="http://schemas.microsoft.com/office/drawing/2014/main" id="{910F0CEA-3779-47AF-80F1-11B8C0C6AAB5}"/>
                </a:ext>
              </a:extLst>
            </p:cNvPr>
            <p:cNvGraphicFramePr>
              <a:graphicFrameLocks noChangeAspect="1"/>
            </p:cNvGraphicFramePr>
            <p:nvPr/>
          </p:nvGraphicFramePr>
          <p:xfrm>
            <a:off x="3644" y="3120"/>
            <a:ext cx="96" cy="95"/>
          </p:xfrm>
          <a:graphic>
            <a:graphicData uri="http://schemas.openxmlformats.org/presentationml/2006/ole">
              <mc:AlternateContent xmlns:mc="http://schemas.openxmlformats.org/markup-compatibility/2006">
                <mc:Choice xmlns:v="urn:schemas-microsoft-com:vml" Requires="v">
                  <p:oleObj spid="_x0000_s26699" name="Equation" r:id="rId14" imgW="106532" imgH="106557" progId="Equation.3">
                    <p:embed/>
                  </p:oleObj>
                </mc:Choice>
                <mc:Fallback>
                  <p:oleObj name="Equation" r:id="rId14" imgW="106532" imgH="106557"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4" y="3120"/>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7" name="Object 15">
              <a:extLst>
                <a:ext uri="{FF2B5EF4-FFF2-40B4-BE49-F238E27FC236}">
                  <a16:creationId xmlns:a16="http://schemas.microsoft.com/office/drawing/2014/main" id="{3703B15F-538F-4D89-8F52-5A1D432666BD}"/>
                </a:ext>
              </a:extLst>
            </p:cNvPr>
            <p:cNvGraphicFramePr>
              <a:graphicFrameLocks noChangeAspect="1"/>
            </p:cNvGraphicFramePr>
            <p:nvPr/>
          </p:nvGraphicFramePr>
          <p:xfrm>
            <a:off x="4224" y="2784"/>
            <a:ext cx="96" cy="95"/>
          </p:xfrm>
          <a:graphic>
            <a:graphicData uri="http://schemas.openxmlformats.org/presentationml/2006/ole">
              <mc:AlternateContent xmlns:mc="http://schemas.openxmlformats.org/markup-compatibility/2006">
                <mc:Choice xmlns:v="urn:schemas-microsoft-com:vml" Requires="v">
                  <p:oleObj spid="_x0000_s26700" name="Equation" r:id="rId16" imgW="106532" imgH="106557" progId="Equation.3">
                    <p:embed/>
                  </p:oleObj>
                </mc:Choice>
                <mc:Fallback>
                  <p:oleObj name="Equation" r:id="rId16" imgW="106532" imgH="106557"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4" y="2784"/>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8" name="Object 16">
              <a:extLst>
                <a:ext uri="{FF2B5EF4-FFF2-40B4-BE49-F238E27FC236}">
                  <a16:creationId xmlns:a16="http://schemas.microsoft.com/office/drawing/2014/main" id="{B6AE3C25-4AB6-41D6-93AB-2E2EA6D9C4AD}"/>
                </a:ext>
              </a:extLst>
            </p:cNvPr>
            <p:cNvGraphicFramePr>
              <a:graphicFrameLocks noChangeAspect="1"/>
            </p:cNvGraphicFramePr>
            <p:nvPr/>
          </p:nvGraphicFramePr>
          <p:xfrm>
            <a:off x="3840" y="3456"/>
            <a:ext cx="96" cy="95"/>
          </p:xfrm>
          <a:graphic>
            <a:graphicData uri="http://schemas.openxmlformats.org/presentationml/2006/ole">
              <mc:AlternateContent xmlns:mc="http://schemas.openxmlformats.org/markup-compatibility/2006">
                <mc:Choice xmlns:v="urn:schemas-microsoft-com:vml" Requires="v">
                  <p:oleObj spid="_x0000_s26701" name="Equation" r:id="rId18" imgW="106532" imgH="106557" progId="Equation.3">
                    <p:embed/>
                  </p:oleObj>
                </mc:Choice>
                <mc:Fallback>
                  <p:oleObj name="Equation" r:id="rId18" imgW="106532" imgH="106557" progId="Equation.3">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0" y="345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9" name="Object 17">
              <a:extLst>
                <a:ext uri="{FF2B5EF4-FFF2-40B4-BE49-F238E27FC236}">
                  <a16:creationId xmlns:a16="http://schemas.microsoft.com/office/drawing/2014/main" id="{D5341AFC-E2ED-4FA4-9ECF-10740BBC0EBF}"/>
                </a:ext>
              </a:extLst>
            </p:cNvPr>
            <p:cNvGraphicFramePr>
              <a:graphicFrameLocks noChangeAspect="1"/>
            </p:cNvGraphicFramePr>
            <p:nvPr/>
          </p:nvGraphicFramePr>
          <p:xfrm>
            <a:off x="4368" y="2916"/>
            <a:ext cx="96" cy="95"/>
          </p:xfrm>
          <a:graphic>
            <a:graphicData uri="http://schemas.openxmlformats.org/presentationml/2006/ole">
              <mc:AlternateContent xmlns:mc="http://schemas.openxmlformats.org/markup-compatibility/2006">
                <mc:Choice xmlns:v="urn:schemas-microsoft-com:vml" Requires="v">
                  <p:oleObj spid="_x0000_s26702" name="Equation" r:id="rId20" imgW="106532" imgH="106557" progId="Equation.3">
                    <p:embed/>
                  </p:oleObj>
                </mc:Choice>
                <mc:Fallback>
                  <p:oleObj name="Equation" r:id="rId20" imgW="106532" imgH="106557" progId="Equation.3">
                    <p:embed/>
                    <p:pic>
                      <p:nvPicPr>
                        <p:cNvPr id="0" name="Object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68" y="291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0" name="Object 18">
              <a:extLst>
                <a:ext uri="{FF2B5EF4-FFF2-40B4-BE49-F238E27FC236}">
                  <a16:creationId xmlns:a16="http://schemas.microsoft.com/office/drawing/2014/main" id="{E97ED4A1-FD98-442B-9AD2-5F5F006DBCEB}"/>
                </a:ext>
              </a:extLst>
            </p:cNvPr>
            <p:cNvGraphicFramePr>
              <a:graphicFrameLocks noChangeAspect="1"/>
            </p:cNvGraphicFramePr>
            <p:nvPr/>
          </p:nvGraphicFramePr>
          <p:xfrm>
            <a:off x="3696" y="3313"/>
            <a:ext cx="96" cy="95"/>
          </p:xfrm>
          <a:graphic>
            <a:graphicData uri="http://schemas.openxmlformats.org/presentationml/2006/ole">
              <mc:AlternateContent xmlns:mc="http://schemas.openxmlformats.org/markup-compatibility/2006">
                <mc:Choice xmlns:v="urn:schemas-microsoft-com:vml" Requires="v">
                  <p:oleObj spid="_x0000_s26703" name="Equation" r:id="rId22" imgW="106532" imgH="106557" progId="Equation.3">
                    <p:embed/>
                  </p:oleObj>
                </mc:Choice>
                <mc:Fallback>
                  <p:oleObj name="Equation" r:id="rId22" imgW="106532" imgH="106557" progId="Equation.3">
                    <p:embed/>
                    <p:pic>
                      <p:nvPicPr>
                        <p:cNvPr id="0"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6" y="3313"/>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1" name="Object 19">
              <a:extLst>
                <a:ext uri="{FF2B5EF4-FFF2-40B4-BE49-F238E27FC236}">
                  <a16:creationId xmlns:a16="http://schemas.microsoft.com/office/drawing/2014/main" id="{5E273727-A988-4E19-8EE6-CE3CCB3C53F0}"/>
                </a:ext>
              </a:extLst>
            </p:cNvPr>
            <p:cNvGraphicFramePr>
              <a:graphicFrameLocks noChangeAspect="1"/>
            </p:cNvGraphicFramePr>
            <p:nvPr/>
          </p:nvGraphicFramePr>
          <p:xfrm>
            <a:off x="3840" y="2784"/>
            <a:ext cx="96" cy="95"/>
          </p:xfrm>
          <a:graphic>
            <a:graphicData uri="http://schemas.openxmlformats.org/presentationml/2006/ole">
              <mc:AlternateContent xmlns:mc="http://schemas.openxmlformats.org/markup-compatibility/2006">
                <mc:Choice xmlns:v="urn:schemas-microsoft-com:vml" Requires="v">
                  <p:oleObj spid="_x0000_s26704" name="Equation" r:id="rId24" imgW="106532" imgH="106557" progId="Equation.3">
                    <p:embed/>
                  </p:oleObj>
                </mc:Choice>
                <mc:Fallback>
                  <p:oleObj name="Equation" r:id="rId24" imgW="106532" imgH="106557" progId="Equation.3">
                    <p:embed/>
                    <p:pic>
                      <p:nvPicPr>
                        <p:cNvPr id="0" name="Object 1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40" y="2784"/>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2" name="Object 20">
              <a:extLst>
                <a:ext uri="{FF2B5EF4-FFF2-40B4-BE49-F238E27FC236}">
                  <a16:creationId xmlns:a16="http://schemas.microsoft.com/office/drawing/2014/main" id="{ECE9E266-E23C-4BF2-AC7D-C683DCACF18B}"/>
                </a:ext>
              </a:extLst>
            </p:cNvPr>
            <p:cNvGraphicFramePr>
              <a:graphicFrameLocks noChangeAspect="1"/>
            </p:cNvGraphicFramePr>
            <p:nvPr/>
          </p:nvGraphicFramePr>
          <p:xfrm>
            <a:off x="4224" y="3456"/>
            <a:ext cx="96" cy="95"/>
          </p:xfrm>
          <a:graphic>
            <a:graphicData uri="http://schemas.openxmlformats.org/presentationml/2006/ole">
              <mc:AlternateContent xmlns:mc="http://schemas.openxmlformats.org/markup-compatibility/2006">
                <mc:Choice xmlns:v="urn:schemas-microsoft-com:vml" Requires="v">
                  <p:oleObj spid="_x0000_s26705" name="Equation" r:id="rId26" imgW="106532" imgH="106557" progId="Equation.3">
                    <p:embed/>
                  </p:oleObj>
                </mc:Choice>
                <mc:Fallback>
                  <p:oleObj name="Equation" r:id="rId26" imgW="106532" imgH="106557" progId="Equation.3">
                    <p:embed/>
                    <p:pic>
                      <p:nvPicPr>
                        <p:cNvPr id="0" name="Object 2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24" y="345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3" name="Object 21">
              <a:extLst>
                <a:ext uri="{FF2B5EF4-FFF2-40B4-BE49-F238E27FC236}">
                  <a16:creationId xmlns:a16="http://schemas.microsoft.com/office/drawing/2014/main" id="{141C03EC-50E1-4481-9227-85F3E65C9729}"/>
                </a:ext>
              </a:extLst>
            </p:cNvPr>
            <p:cNvGraphicFramePr>
              <a:graphicFrameLocks noChangeAspect="1"/>
            </p:cNvGraphicFramePr>
            <p:nvPr/>
          </p:nvGraphicFramePr>
          <p:xfrm>
            <a:off x="4372" y="3312"/>
            <a:ext cx="96" cy="95"/>
          </p:xfrm>
          <a:graphic>
            <a:graphicData uri="http://schemas.openxmlformats.org/presentationml/2006/ole">
              <mc:AlternateContent xmlns:mc="http://schemas.openxmlformats.org/markup-compatibility/2006">
                <mc:Choice xmlns:v="urn:schemas-microsoft-com:vml" Requires="v">
                  <p:oleObj spid="_x0000_s26706" name="Equation" r:id="rId28" imgW="106532" imgH="106557" progId="Equation.3">
                    <p:embed/>
                  </p:oleObj>
                </mc:Choice>
                <mc:Fallback>
                  <p:oleObj name="Equation" r:id="rId28" imgW="106532" imgH="106557" progId="Equation.3">
                    <p:embed/>
                    <p:pic>
                      <p:nvPicPr>
                        <p:cNvPr id="0" name="Object 2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72" y="3312"/>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4" name="Object 22">
              <a:extLst>
                <a:ext uri="{FF2B5EF4-FFF2-40B4-BE49-F238E27FC236}">
                  <a16:creationId xmlns:a16="http://schemas.microsoft.com/office/drawing/2014/main" id="{BD0E9C1C-4D22-4A5A-83FB-0B6EB34A9728}"/>
                </a:ext>
              </a:extLst>
            </p:cNvPr>
            <p:cNvGraphicFramePr>
              <a:graphicFrameLocks noChangeAspect="1"/>
            </p:cNvGraphicFramePr>
            <p:nvPr/>
          </p:nvGraphicFramePr>
          <p:xfrm>
            <a:off x="3696" y="2928"/>
            <a:ext cx="96" cy="95"/>
          </p:xfrm>
          <a:graphic>
            <a:graphicData uri="http://schemas.openxmlformats.org/presentationml/2006/ole">
              <mc:AlternateContent xmlns:mc="http://schemas.openxmlformats.org/markup-compatibility/2006">
                <mc:Choice xmlns:v="urn:schemas-microsoft-com:vml" Requires="v">
                  <p:oleObj spid="_x0000_s26707" name="Equation" r:id="rId30" imgW="106532" imgH="106557" progId="Equation.3">
                    <p:embed/>
                  </p:oleObj>
                </mc:Choice>
                <mc:Fallback>
                  <p:oleObj name="Equation" r:id="rId30" imgW="106532" imgH="106557" progId="Equation.3">
                    <p:embed/>
                    <p:pic>
                      <p:nvPicPr>
                        <p:cNvPr id="0" name="Object 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96" y="2928"/>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5" name="Object 23">
              <a:extLst>
                <a:ext uri="{FF2B5EF4-FFF2-40B4-BE49-F238E27FC236}">
                  <a16:creationId xmlns:a16="http://schemas.microsoft.com/office/drawing/2014/main" id="{6DB5300B-BD53-4B0B-9BC5-08A42B96D321}"/>
                </a:ext>
              </a:extLst>
            </p:cNvPr>
            <p:cNvGraphicFramePr>
              <a:graphicFrameLocks noChangeAspect="1"/>
            </p:cNvGraphicFramePr>
            <p:nvPr/>
          </p:nvGraphicFramePr>
          <p:xfrm>
            <a:off x="4032" y="2680"/>
            <a:ext cx="96" cy="52"/>
          </p:xfrm>
          <a:graphic>
            <a:graphicData uri="http://schemas.openxmlformats.org/presentationml/2006/ole">
              <mc:AlternateContent xmlns:mc="http://schemas.openxmlformats.org/markup-compatibility/2006">
                <mc:Choice xmlns:v="urn:schemas-microsoft-com:vml" Requires="v">
                  <p:oleObj spid="_x0000_s26708" name="Equation" r:id="rId32" imgW="106532" imgH="38056" progId="Equation.3">
                    <p:embed/>
                  </p:oleObj>
                </mc:Choice>
                <mc:Fallback>
                  <p:oleObj name="Equation" r:id="rId32" imgW="106532" imgH="38056" progId="Equation.3">
                    <p:embed/>
                    <p:pic>
                      <p:nvPicPr>
                        <p:cNvPr id="0" name="Object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032" y="268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6" name="Object 24">
              <a:extLst>
                <a:ext uri="{FF2B5EF4-FFF2-40B4-BE49-F238E27FC236}">
                  <a16:creationId xmlns:a16="http://schemas.microsoft.com/office/drawing/2014/main" id="{7BB8A121-C598-4EF8-8C53-4BE419B2D752}"/>
                </a:ext>
              </a:extLst>
            </p:cNvPr>
            <p:cNvGraphicFramePr>
              <a:graphicFrameLocks noChangeAspect="1"/>
            </p:cNvGraphicFramePr>
            <p:nvPr/>
          </p:nvGraphicFramePr>
          <p:xfrm>
            <a:off x="4040" y="3606"/>
            <a:ext cx="96" cy="52"/>
          </p:xfrm>
          <a:graphic>
            <a:graphicData uri="http://schemas.openxmlformats.org/presentationml/2006/ole">
              <mc:AlternateContent xmlns:mc="http://schemas.openxmlformats.org/markup-compatibility/2006">
                <mc:Choice xmlns:v="urn:schemas-microsoft-com:vml" Requires="v">
                  <p:oleObj spid="_x0000_s26709" name="Equation" r:id="rId34" imgW="106532" imgH="38056" progId="Equation.3">
                    <p:embed/>
                  </p:oleObj>
                </mc:Choice>
                <mc:Fallback>
                  <p:oleObj name="Equation" r:id="rId34" imgW="106532" imgH="38056" progId="Equation.3">
                    <p:embed/>
                    <p:pic>
                      <p:nvPicPr>
                        <p:cNvPr id="0" name="Object 2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40" y="360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7" name="Object 25">
              <a:extLst>
                <a:ext uri="{FF2B5EF4-FFF2-40B4-BE49-F238E27FC236}">
                  <a16:creationId xmlns:a16="http://schemas.microsoft.com/office/drawing/2014/main" id="{4479A1AD-6F01-43D1-8120-CAE8673F05FB}"/>
                </a:ext>
              </a:extLst>
            </p:cNvPr>
            <p:cNvGraphicFramePr>
              <a:graphicFrameLocks noChangeAspect="1"/>
            </p:cNvGraphicFramePr>
            <p:nvPr/>
          </p:nvGraphicFramePr>
          <p:xfrm>
            <a:off x="4512" y="3141"/>
            <a:ext cx="96" cy="52"/>
          </p:xfrm>
          <a:graphic>
            <a:graphicData uri="http://schemas.openxmlformats.org/presentationml/2006/ole">
              <mc:AlternateContent xmlns:mc="http://schemas.openxmlformats.org/markup-compatibility/2006">
                <mc:Choice xmlns:v="urn:schemas-microsoft-com:vml" Requires="v">
                  <p:oleObj spid="_x0000_s26710" name="Equation" r:id="rId36" imgW="106532" imgH="38056" progId="Equation.3">
                    <p:embed/>
                  </p:oleObj>
                </mc:Choice>
                <mc:Fallback>
                  <p:oleObj name="Equation" r:id="rId36" imgW="106532" imgH="38056" progId="Equation.3">
                    <p:embed/>
                    <p:pic>
                      <p:nvPicPr>
                        <p:cNvPr id="0" name="Object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12" y="3141"/>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58" name="Object 26">
              <a:extLst>
                <a:ext uri="{FF2B5EF4-FFF2-40B4-BE49-F238E27FC236}">
                  <a16:creationId xmlns:a16="http://schemas.microsoft.com/office/drawing/2014/main" id="{1B5401AE-DB26-4A82-BE6A-220439A9ED55}"/>
                </a:ext>
              </a:extLst>
            </p:cNvPr>
            <p:cNvGraphicFramePr>
              <a:graphicFrameLocks noChangeAspect="1"/>
            </p:cNvGraphicFramePr>
            <p:nvPr/>
          </p:nvGraphicFramePr>
          <p:xfrm>
            <a:off x="3552" y="3152"/>
            <a:ext cx="96" cy="52"/>
          </p:xfrm>
          <a:graphic>
            <a:graphicData uri="http://schemas.openxmlformats.org/presentationml/2006/ole">
              <mc:AlternateContent xmlns:mc="http://schemas.openxmlformats.org/markup-compatibility/2006">
                <mc:Choice xmlns:v="urn:schemas-microsoft-com:vml" Requires="v">
                  <p:oleObj spid="_x0000_s26711" name="Equation" r:id="rId38" imgW="106532" imgH="38056" progId="Equation.3">
                    <p:embed/>
                  </p:oleObj>
                </mc:Choice>
                <mc:Fallback>
                  <p:oleObj name="Equation" r:id="rId38" imgW="106532" imgH="38056" progId="Equation.3">
                    <p:embed/>
                    <p:pic>
                      <p:nvPicPr>
                        <p:cNvPr id="0" name="Object 2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52" y="3152"/>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aphicFrame>
          <p:nvGraphicFramePr>
            <p:cNvPr id="26659" name="Object 27">
              <a:extLst>
                <a:ext uri="{FF2B5EF4-FFF2-40B4-BE49-F238E27FC236}">
                  <a16:creationId xmlns:a16="http://schemas.microsoft.com/office/drawing/2014/main" id="{F9C1BA5F-C510-457C-8E84-59D5F754AB77}"/>
                </a:ext>
              </a:extLst>
            </p:cNvPr>
            <p:cNvGraphicFramePr>
              <a:graphicFrameLocks noChangeAspect="1"/>
            </p:cNvGraphicFramePr>
            <p:nvPr/>
          </p:nvGraphicFramePr>
          <p:xfrm>
            <a:off x="3744" y="3504"/>
            <a:ext cx="96" cy="52"/>
          </p:xfrm>
          <a:graphic>
            <a:graphicData uri="http://schemas.openxmlformats.org/presentationml/2006/ole">
              <mc:AlternateContent xmlns:mc="http://schemas.openxmlformats.org/markup-compatibility/2006">
                <mc:Choice xmlns:v="urn:schemas-microsoft-com:vml" Requires="v">
                  <p:oleObj spid="_x0000_s26712" name="Equation" r:id="rId40" imgW="106532" imgH="38056" progId="Equation.3">
                    <p:embed/>
                  </p:oleObj>
                </mc:Choice>
                <mc:Fallback>
                  <p:oleObj name="Equation" r:id="rId40" imgW="106532" imgH="38056" progId="Equation.3">
                    <p:embed/>
                    <p:pic>
                      <p:nvPicPr>
                        <p:cNvPr id="0" name="Object 2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44" y="3504"/>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0" name="Object 28">
              <a:extLst>
                <a:ext uri="{FF2B5EF4-FFF2-40B4-BE49-F238E27FC236}">
                  <a16:creationId xmlns:a16="http://schemas.microsoft.com/office/drawing/2014/main" id="{52FB6A9F-A0A7-4D2D-B292-5072062BA57D}"/>
                </a:ext>
              </a:extLst>
            </p:cNvPr>
            <p:cNvGraphicFramePr>
              <a:graphicFrameLocks noChangeAspect="1"/>
            </p:cNvGraphicFramePr>
            <p:nvPr/>
          </p:nvGraphicFramePr>
          <p:xfrm>
            <a:off x="4320" y="3504"/>
            <a:ext cx="96" cy="58"/>
          </p:xfrm>
          <a:graphic>
            <a:graphicData uri="http://schemas.openxmlformats.org/presentationml/2006/ole">
              <mc:AlternateContent xmlns:mc="http://schemas.openxmlformats.org/markup-compatibility/2006">
                <mc:Choice xmlns:v="urn:schemas-microsoft-com:vml" Requires="v">
                  <p:oleObj spid="_x0000_s26713" name="Equation" r:id="rId42" imgW="106532" imgH="38056" progId="Equation.3">
                    <p:embed/>
                  </p:oleObj>
                </mc:Choice>
                <mc:Fallback>
                  <p:oleObj name="Equation" r:id="rId42" imgW="106532" imgH="38056" progId="Equation.3">
                    <p:embed/>
                    <p:pic>
                      <p:nvPicPr>
                        <p:cNvPr id="0" name="Object 2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320" y="3504"/>
                          <a:ext cx="9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1" name="Object 29">
              <a:extLst>
                <a:ext uri="{FF2B5EF4-FFF2-40B4-BE49-F238E27FC236}">
                  <a16:creationId xmlns:a16="http://schemas.microsoft.com/office/drawing/2014/main" id="{88EAB194-3FAA-4901-A8B4-F01C4E87C274}"/>
                </a:ext>
              </a:extLst>
            </p:cNvPr>
            <p:cNvGraphicFramePr>
              <a:graphicFrameLocks noChangeAspect="1"/>
            </p:cNvGraphicFramePr>
            <p:nvPr/>
          </p:nvGraphicFramePr>
          <p:xfrm>
            <a:off x="4464" y="3360"/>
            <a:ext cx="96" cy="52"/>
          </p:xfrm>
          <a:graphic>
            <a:graphicData uri="http://schemas.openxmlformats.org/presentationml/2006/ole">
              <mc:AlternateContent xmlns:mc="http://schemas.openxmlformats.org/markup-compatibility/2006">
                <mc:Choice xmlns:v="urn:schemas-microsoft-com:vml" Requires="v">
                  <p:oleObj spid="_x0000_s26714" name="Equation" r:id="rId44" imgW="106532" imgH="38056" progId="Equation.3">
                    <p:embed/>
                  </p:oleObj>
                </mc:Choice>
                <mc:Fallback>
                  <p:oleObj name="Equation" r:id="rId44" imgW="106532" imgH="38056" progId="Equation.3">
                    <p:embed/>
                    <p:pic>
                      <p:nvPicPr>
                        <p:cNvPr id="0" name="Object 2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464" y="336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2" name="Object 30">
              <a:extLst>
                <a:ext uri="{FF2B5EF4-FFF2-40B4-BE49-F238E27FC236}">
                  <a16:creationId xmlns:a16="http://schemas.microsoft.com/office/drawing/2014/main" id="{3FA85A7E-8A67-4899-B4C0-BF49379ABD4A}"/>
                </a:ext>
              </a:extLst>
            </p:cNvPr>
            <p:cNvGraphicFramePr>
              <a:graphicFrameLocks noChangeAspect="1"/>
            </p:cNvGraphicFramePr>
            <p:nvPr/>
          </p:nvGraphicFramePr>
          <p:xfrm>
            <a:off x="3600" y="3360"/>
            <a:ext cx="96" cy="52"/>
          </p:xfrm>
          <a:graphic>
            <a:graphicData uri="http://schemas.openxmlformats.org/presentationml/2006/ole">
              <mc:AlternateContent xmlns:mc="http://schemas.openxmlformats.org/markup-compatibility/2006">
                <mc:Choice xmlns:v="urn:schemas-microsoft-com:vml" Requires="v">
                  <p:oleObj spid="_x0000_s26715" name="Equation" r:id="rId46" imgW="106532" imgH="38056" progId="Equation.3">
                    <p:embed/>
                  </p:oleObj>
                </mc:Choice>
                <mc:Fallback>
                  <p:oleObj name="Equation" r:id="rId46" imgW="106532" imgH="38056" progId="Equation.3">
                    <p:embed/>
                    <p:pic>
                      <p:nvPicPr>
                        <p:cNvPr id="0" name="Object 3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600" y="336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aphicFrame>
          <p:nvGraphicFramePr>
            <p:cNvPr id="26663" name="Object 31">
              <a:extLst>
                <a:ext uri="{FF2B5EF4-FFF2-40B4-BE49-F238E27FC236}">
                  <a16:creationId xmlns:a16="http://schemas.microsoft.com/office/drawing/2014/main" id="{00182085-B2EF-4CAA-A959-7A7A62822EBA}"/>
                </a:ext>
              </a:extLst>
            </p:cNvPr>
            <p:cNvGraphicFramePr>
              <a:graphicFrameLocks noChangeAspect="1"/>
            </p:cNvGraphicFramePr>
            <p:nvPr/>
          </p:nvGraphicFramePr>
          <p:xfrm>
            <a:off x="4272" y="2736"/>
            <a:ext cx="96" cy="52"/>
          </p:xfrm>
          <a:graphic>
            <a:graphicData uri="http://schemas.openxmlformats.org/presentationml/2006/ole">
              <mc:AlternateContent xmlns:mc="http://schemas.openxmlformats.org/markup-compatibility/2006">
                <mc:Choice xmlns:v="urn:schemas-microsoft-com:vml" Requires="v">
                  <p:oleObj spid="_x0000_s26716" name="Equation" r:id="rId48" imgW="106532" imgH="38056" progId="Equation.3">
                    <p:embed/>
                  </p:oleObj>
                </mc:Choice>
                <mc:Fallback>
                  <p:oleObj name="Equation" r:id="rId48" imgW="106532" imgH="38056" progId="Equation.3">
                    <p:embed/>
                    <p:pic>
                      <p:nvPicPr>
                        <p:cNvPr id="0" name="Object 31"/>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72" y="273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4" name="Object 32">
              <a:extLst>
                <a:ext uri="{FF2B5EF4-FFF2-40B4-BE49-F238E27FC236}">
                  <a16:creationId xmlns:a16="http://schemas.microsoft.com/office/drawing/2014/main" id="{0A2766DC-BAF6-439A-96C4-4A5AE638A3C1}"/>
                </a:ext>
              </a:extLst>
            </p:cNvPr>
            <p:cNvGraphicFramePr>
              <a:graphicFrameLocks noChangeAspect="1"/>
            </p:cNvGraphicFramePr>
            <p:nvPr/>
          </p:nvGraphicFramePr>
          <p:xfrm>
            <a:off x="3792" y="2736"/>
            <a:ext cx="96" cy="52"/>
          </p:xfrm>
          <a:graphic>
            <a:graphicData uri="http://schemas.openxmlformats.org/presentationml/2006/ole">
              <mc:AlternateContent xmlns:mc="http://schemas.openxmlformats.org/markup-compatibility/2006">
                <mc:Choice xmlns:v="urn:schemas-microsoft-com:vml" Requires="v">
                  <p:oleObj spid="_x0000_s26717" name="Equation" r:id="rId50" imgW="106532" imgH="38056" progId="Equation.3">
                    <p:embed/>
                  </p:oleObj>
                </mc:Choice>
                <mc:Fallback>
                  <p:oleObj name="Equation" r:id="rId50" imgW="106532" imgH="38056" progId="Equation.3">
                    <p:embed/>
                    <p:pic>
                      <p:nvPicPr>
                        <p:cNvPr id="0" name="Object 3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792" y="273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5" name="Object 33">
              <a:extLst>
                <a:ext uri="{FF2B5EF4-FFF2-40B4-BE49-F238E27FC236}">
                  <a16:creationId xmlns:a16="http://schemas.microsoft.com/office/drawing/2014/main" id="{BB2F056F-9CE7-4A94-AB33-04DE882CB356}"/>
                </a:ext>
              </a:extLst>
            </p:cNvPr>
            <p:cNvGraphicFramePr>
              <a:graphicFrameLocks noChangeAspect="1"/>
            </p:cNvGraphicFramePr>
            <p:nvPr/>
          </p:nvGraphicFramePr>
          <p:xfrm>
            <a:off x="3600" y="2928"/>
            <a:ext cx="96" cy="52"/>
          </p:xfrm>
          <a:graphic>
            <a:graphicData uri="http://schemas.openxmlformats.org/presentationml/2006/ole">
              <mc:AlternateContent xmlns:mc="http://schemas.openxmlformats.org/markup-compatibility/2006">
                <mc:Choice xmlns:v="urn:schemas-microsoft-com:vml" Requires="v">
                  <p:oleObj spid="_x0000_s26718" name="Equation" r:id="rId52" imgW="106532" imgH="38056" progId="Equation.3">
                    <p:embed/>
                  </p:oleObj>
                </mc:Choice>
                <mc:Fallback>
                  <p:oleObj name="Equation" r:id="rId52" imgW="106532" imgH="38056" progId="Equation.3">
                    <p:embed/>
                    <p:pic>
                      <p:nvPicPr>
                        <p:cNvPr id="0" name="Object 33"/>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600" y="2928"/>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6" name="Object 34">
              <a:extLst>
                <a:ext uri="{FF2B5EF4-FFF2-40B4-BE49-F238E27FC236}">
                  <a16:creationId xmlns:a16="http://schemas.microsoft.com/office/drawing/2014/main" id="{08829DDC-8519-4B83-810F-CAC57F48207C}"/>
                </a:ext>
              </a:extLst>
            </p:cNvPr>
            <p:cNvGraphicFramePr>
              <a:graphicFrameLocks noChangeAspect="1"/>
            </p:cNvGraphicFramePr>
            <p:nvPr/>
          </p:nvGraphicFramePr>
          <p:xfrm>
            <a:off x="4464" y="2928"/>
            <a:ext cx="96" cy="52"/>
          </p:xfrm>
          <a:graphic>
            <a:graphicData uri="http://schemas.openxmlformats.org/presentationml/2006/ole">
              <mc:AlternateContent xmlns:mc="http://schemas.openxmlformats.org/markup-compatibility/2006">
                <mc:Choice xmlns:v="urn:schemas-microsoft-com:vml" Requires="v">
                  <p:oleObj spid="_x0000_s26719" name="Equation" r:id="rId54" imgW="106532" imgH="38056" progId="Equation.3">
                    <p:embed/>
                  </p:oleObj>
                </mc:Choice>
                <mc:Fallback>
                  <p:oleObj name="Equation" r:id="rId54" imgW="106532" imgH="38056" progId="Equation.3">
                    <p:embed/>
                    <p:pic>
                      <p:nvPicPr>
                        <p:cNvPr id="0" name="Object 3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464" y="2928"/>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pSp>
      <p:graphicFrame>
        <p:nvGraphicFramePr>
          <p:cNvPr id="145444" name="Object 36">
            <a:extLst>
              <a:ext uri="{FF2B5EF4-FFF2-40B4-BE49-F238E27FC236}">
                <a16:creationId xmlns:a16="http://schemas.microsoft.com/office/drawing/2014/main" id="{437E6ECA-8A65-481E-83AB-02CB9AEF7CEA}"/>
              </a:ext>
            </a:extLst>
          </p:cNvPr>
          <p:cNvGraphicFramePr>
            <a:graphicFrameLocks noChangeAspect="1"/>
          </p:cNvGraphicFramePr>
          <p:nvPr/>
        </p:nvGraphicFramePr>
        <p:xfrm>
          <a:off x="1519238" y="3241675"/>
          <a:ext cx="2066925" cy="958850"/>
        </p:xfrm>
        <a:graphic>
          <a:graphicData uri="http://schemas.openxmlformats.org/presentationml/2006/ole">
            <mc:AlternateContent xmlns:mc="http://schemas.openxmlformats.org/markup-compatibility/2006">
              <mc:Choice xmlns:v="urn:schemas-microsoft-com:vml" Requires="v">
                <p:oleObj spid="_x0000_s26720" name="公式" r:id="rId56" imgW="883979" imgH="396258" progId="Equation.3">
                  <p:embed/>
                </p:oleObj>
              </mc:Choice>
              <mc:Fallback>
                <p:oleObj name="公式" r:id="rId56" imgW="883979" imgH="396258" progId="Equation.3">
                  <p:embed/>
                  <p:pic>
                    <p:nvPicPr>
                      <p:cNvPr id="0" name="Object 36"/>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519238" y="3241675"/>
                        <a:ext cx="2066925" cy="9588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45" name="Text Box 37">
            <a:extLst>
              <a:ext uri="{FF2B5EF4-FFF2-40B4-BE49-F238E27FC236}">
                <a16:creationId xmlns:a16="http://schemas.microsoft.com/office/drawing/2014/main" id="{0440422A-1C3B-4F3F-A2F7-2152D1C7D323}"/>
              </a:ext>
            </a:extLst>
          </p:cNvPr>
          <p:cNvSpPr txBox="1">
            <a:spLocks noChangeArrowheads="1"/>
          </p:cNvSpPr>
          <p:nvPr/>
        </p:nvSpPr>
        <p:spPr bwMode="auto">
          <a:xfrm>
            <a:off x="381000" y="4081463"/>
            <a:ext cx="4038600" cy="2227262"/>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极化电荷分布在导体球表面和无限远处，无限远处的极化电荷在有限空间激发的电场可以忽略不计。</a:t>
            </a:r>
          </a:p>
        </p:txBody>
      </p:sp>
      <p:grpSp>
        <p:nvGrpSpPr>
          <p:cNvPr id="26633" name="Group 44">
            <a:extLst>
              <a:ext uri="{FF2B5EF4-FFF2-40B4-BE49-F238E27FC236}">
                <a16:creationId xmlns:a16="http://schemas.microsoft.com/office/drawing/2014/main" id="{BFAC1468-043D-4CD4-B424-129561848085}"/>
              </a:ext>
            </a:extLst>
          </p:cNvPr>
          <p:cNvGrpSpPr>
            <a:grpSpLocks/>
          </p:cNvGrpSpPr>
          <p:nvPr/>
        </p:nvGrpSpPr>
        <p:grpSpPr bwMode="auto">
          <a:xfrm>
            <a:off x="0" y="57150"/>
            <a:ext cx="5715000" cy="1068388"/>
            <a:chOff x="0" y="36"/>
            <a:chExt cx="3600" cy="673"/>
          </a:xfrm>
        </p:grpSpPr>
        <p:pic>
          <p:nvPicPr>
            <p:cNvPr id="26634" name="Picture 127" descr="bar_1">
              <a:extLst>
                <a:ext uri="{FF2B5EF4-FFF2-40B4-BE49-F238E27FC236}">
                  <a16:creationId xmlns:a16="http://schemas.microsoft.com/office/drawing/2014/main" id="{B09DD5C8-3D31-4212-90CB-7A9214EA78CB}"/>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 Box 128">
              <a:extLst>
                <a:ext uri="{FF2B5EF4-FFF2-40B4-BE49-F238E27FC236}">
                  <a16:creationId xmlns:a16="http://schemas.microsoft.com/office/drawing/2014/main" id="{D5BFB1FF-B04D-4B55-914E-AD1503F43D65}"/>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blinds(horizontal)">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blinds(horizontal)">
                                      <p:cBhvr>
                                        <p:cTn id="12" dur="500"/>
                                        <p:tgtEl>
                                          <p:spTgt spid="145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45444"/>
                                        </p:tgtEl>
                                        <p:attrNameLst>
                                          <p:attrName>style.visibility</p:attrName>
                                        </p:attrNameLst>
                                      </p:cBhvr>
                                      <p:to>
                                        <p:strVal val="visible"/>
                                      </p:to>
                                    </p:set>
                                    <p:animEffect transition="in" filter="dissolve">
                                      <p:cBhvr>
                                        <p:cTn id="22" dur="500"/>
                                        <p:tgtEl>
                                          <p:spTgt spid="1454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5445"/>
                                        </p:tgtEl>
                                        <p:attrNameLst>
                                          <p:attrName>style.visibility</p:attrName>
                                        </p:attrNameLst>
                                      </p:cBhvr>
                                      <p:to>
                                        <p:strVal val="visible"/>
                                      </p:to>
                                    </p:set>
                                    <p:animEffect transition="in" filter="blinds(horizontal)">
                                      <p:cBhvr>
                                        <p:cTn id="27" dur="500"/>
                                        <p:tgtEl>
                                          <p:spTgt spid="145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4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1">
            <a:extLst>
              <a:ext uri="{FF2B5EF4-FFF2-40B4-BE49-F238E27FC236}">
                <a16:creationId xmlns:a16="http://schemas.microsoft.com/office/drawing/2014/main" id="{14367604-A33C-483B-ADBC-F73D023F4DD1}"/>
              </a:ext>
            </a:extLst>
          </p:cNvPr>
          <p:cNvSpPr>
            <a:spLocks noGrp="1"/>
          </p:cNvSpPr>
          <p:nvPr>
            <p:ph type="dt" sz="quarter" idx="10"/>
          </p:nvPr>
        </p:nvSpPr>
        <p:spPr/>
        <p:txBody>
          <a:bodyPr/>
          <a:lstStyle/>
          <a:p>
            <a:pPr>
              <a:defRPr/>
            </a:pPr>
            <a:fld id="{AA88C5DD-CCA3-4E3F-8A6B-9418CE03FE56}" type="datetime8">
              <a:rPr lang="en-US"/>
              <a:pPr>
                <a:defRPr/>
              </a:pPr>
              <a:t>3/26/2020 3:29 PM</a:t>
            </a:fld>
            <a:endParaRPr lang="en-US" altLang="zh-CN"/>
          </a:p>
        </p:txBody>
      </p:sp>
      <p:sp>
        <p:nvSpPr>
          <p:cNvPr id="27651" name="灯片编号占位符 3">
            <a:extLst>
              <a:ext uri="{FF2B5EF4-FFF2-40B4-BE49-F238E27FC236}">
                <a16:creationId xmlns:a16="http://schemas.microsoft.com/office/drawing/2014/main" id="{E2B61E09-1AD9-44D3-89A9-DF978D336FE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056D1A0-3E23-4F89-83B6-032004E92772}" type="slidenum">
              <a:rPr lang="en-US" altLang="zh-CN" sz="1400"/>
              <a:pPr>
                <a:spcBef>
                  <a:spcPct val="0"/>
                </a:spcBef>
                <a:buFontTx/>
                <a:buNone/>
              </a:pPr>
              <a:t>25</a:t>
            </a:fld>
            <a:endParaRPr lang="en-US" altLang="zh-CN" sz="1400"/>
          </a:p>
        </p:txBody>
      </p:sp>
      <p:sp>
        <p:nvSpPr>
          <p:cNvPr id="150530" name="Text Box 2">
            <a:extLst>
              <a:ext uri="{FF2B5EF4-FFF2-40B4-BE49-F238E27FC236}">
                <a16:creationId xmlns:a16="http://schemas.microsoft.com/office/drawing/2014/main" id="{28BC38A3-F5E3-4870-876A-97DED87D86DE}"/>
              </a:ext>
            </a:extLst>
          </p:cNvPr>
          <p:cNvSpPr txBox="1">
            <a:spLocks noChangeArrowheads="1"/>
          </p:cNvSpPr>
          <p:nvPr/>
        </p:nvSpPr>
        <p:spPr bwMode="auto">
          <a:xfrm>
            <a:off x="390525" y="1412875"/>
            <a:ext cx="4037013"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极化电荷激发的电场</a:t>
            </a:r>
          </a:p>
        </p:txBody>
      </p:sp>
      <p:graphicFrame>
        <p:nvGraphicFramePr>
          <p:cNvPr id="150531" name="Object 3">
            <a:extLst>
              <a:ext uri="{FF2B5EF4-FFF2-40B4-BE49-F238E27FC236}">
                <a16:creationId xmlns:a16="http://schemas.microsoft.com/office/drawing/2014/main" id="{332F6AEB-15EC-4827-8422-47EC803B5337}"/>
              </a:ext>
            </a:extLst>
          </p:cNvPr>
          <p:cNvGraphicFramePr>
            <a:graphicFrameLocks noChangeAspect="1"/>
          </p:cNvGraphicFramePr>
          <p:nvPr/>
        </p:nvGraphicFramePr>
        <p:xfrm>
          <a:off x="1520825" y="1882775"/>
          <a:ext cx="2374900" cy="1050925"/>
        </p:xfrm>
        <a:graphic>
          <a:graphicData uri="http://schemas.openxmlformats.org/presentationml/2006/ole">
            <mc:AlternateContent xmlns:mc="http://schemas.openxmlformats.org/markup-compatibility/2006">
              <mc:Choice xmlns:v="urn:schemas-microsoft-com:vml" Requires="v">
                <p:oleObj spid="_x0000_s27732" name="公式" r:id="rId3" imgW="990511" imgH="419091" progId="Equation.3">
                  <p:embed/>
                </p:oleObj>
              </mc:Choice>
              <mc:Fallback>
                <p:oleObj name="公式" r:id="rId3" imgW="990511" imgH="419091"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1882775"/>
                        <a:ext cx="2374900" cy="10509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4" name="Object 36">
            <a:extLst>
              <a:ext uri="{FF2B5EF4-FFF2-40B4-BE49-F238E27FC236}">
                <a16:creationId xmlns:a16="http://schemas.microsoft.com/office/drawing/2014/main" id="{3E019A0A-5510-4B71-986D-9EC1C1DDB5B4}"/>
              </a:ext>
            </a:extLst>
          </p:cNvPr>
          <p:cNvGraphicFramePr>
            <a:graphicFrameLocks noChangeAspect="1"/>
          </p:cNvGraphicFramePr>
          <p:nvPr/>
        </p:nvGraphicFramePr>
        <p:xfrm>
          <a:off x="1474788" y="2895600"/>
          <a:ext cx="1798637" cy="576263"/>
        </p:xfrm>
        <a:graphic>
          <a:graphicData uri="http://schemas.openxmlformats.org/presentationml/2006/ole">
            <mc:AlternateContent xmlns:mc="http://schemas.openxmlformats.org/markup-compatibility/2006">
              <mc:Choice xmlns:v="urn:schemas-microsoft-com:vml" Requires="v">
                <p:oleObj spid="_x0000_s27733" name="公式" r:id="rId5" imgW="754247" imgH="221200" progId="Equation.3">
                  <p:embed/>
                </p:oleObj>
              </mc:Choice>
              <mc:Fallback>
                <p:oleObj name="公式" r:id="rId5" imgW="754247" imgH="221200"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2895600"/>
                        <a:ext cx="1798637" cy="5762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5" name="Object 37">
            <a:extLst>
              <a:ext uri="{FF2B5EF4-FFF2-40B4-BE49-F238E27FC236}">
                <a16:creationId xmlns:a16="http://schemas.microsoft.com/office/drawing/2014/main" id="{7B71CB06-8EB7-48FF-8132-2CED48102043}"/>
              </a:ext>
            </a:extLst>
          </p:cNvPr>
          <p:cNvGraphicFramePr>
            <a:graphicFrameLocks noChangeAspect="1"/>
          </p:cNvGraphicFramePr>
          <p:nvPr/>
        </p:nvGraphicFramePr>
        <p:xfrm>
          <a:off x="4760913" y="2085975"/>
          <a:ext cx="1733550" cy="614363"/>
        </p:xfrm>
        <a:graphic>
          <a:graphicData uri="http://schemas.openxmlformats.org/presentationml/2006/ole">
            <mc:AlternateContent xmlns:mc="http://schemas.openxmlformats.org/markup-compatibility/2006">
              <mc:Choice xmlns:v="urn:schemas-microsoft-com:vml" Requires="v">
                <p:oleObj spid="_x0000_s27734" name="公式" r:id="rId7" imgW="716369" imgH="228811" progId="Equation.3">
                  <p:embed/>
                </p:oleObj>
              </mc:Choice>
              <mc:Fallback>
                <p:oleObj name="公式" r:id="rId7" imgW="716369" imgH="228811"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0913" y="2085975"/>
                        <a:ext cx="1733550" cy="6143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6" name="Object 38">
            <a:extLst>
              <a:ext uri="{FF2B5EF4-FFF2-40B4-BE49-F238E27FC236}">
                <a16:creationId xmlns:a16="http://schemas.microsoft.com/office/drawing/2014/main" id="{477A7548-6E5F-4CAC-A8FE-B6EDDA859BD8}"/>
              </a:ext>
            </a:extLst>
          </p:cNvPr>
          <p:cNvGraphicFramePr>
            <a:graphicFrameLocks noChangeAspect="1"/>
          </p:cNvGraphicFramePr>
          <p:nvPr/>
        </p:nvGraphicFramePr>
        <p:xfrm>
          <a:off x="1262063" y="3717925"/>
          <a:ext cx="2195512" cy="538163"/>
        </p:xfrm>
        <a:graphic>
          <a:graphicData uri="http://schemas.openxmlformats.org/presentationml/2006/ole">
            <mc:AlternateContent xmlns:mc="http://schemas.openxmlformats.org/markup-compatibility/2006">
              <mc:Choice xmlns:v="urn:schemas-microsoft-com:vml" Requires="v">
                <p:oleObj spid="_x0000_s27735" name="公式" r:id="rId9" imgW="945058" imgH="197891" progId="Equation.3">
                  <p:embed/>
                </p:oleObj>
              </mc:Choice>
              <mc:Fallback>
                <p:oleObj name="公式" r:id="rId9" imgW="945058" imgH="197891"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2063" y="3717925"/>
                        <a:ext cx="2195512" cy="5381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7" name="Object 39">
            <a:extLst>
              <a:ext uri="{FF2B5EF4-FFF2-40B4-BE49-F238E27FC236}">
                <a16:creationId xmlns:a16="http://schemas.microsoft.com/office/drawing/2014/main" id="{68BF5F6A-D601-4FC1-BDAD-4B881EC6EFD6}"/>
              </a:ext>
            </a:extLst>
          </p:cNvPr>
          <p:cNvGraphicFramePr>
            <a:graphicFrameLocks noChangeAspect="1"/>
          </p:cNvGraphicFramePr>
          <p:nvPr/>
        </p:nvGraphicFramePr>
        <p:xfrm>
          <a:off x="1647825" y="4373563"/>
          <a:ext cx="1541463" cy="946150"/>
        </p:xfrm>
        <a:graphic>
          <a:graphicData uri="http://schemas.openxmlformats.org/presentationml/2006/ole">
            <mc:AlternateContent xmlns:mc="http://schemas.openxmlformats.org/markup-compatibility/2006">
              <mc:Choice xmlns:v="urn:schemas-microsoft-com:vml" Requires="v">
                <p:oleObj spid="_x0000_s27736" name="公式" r:id="rId11" imgW="662866" imgH="396258" progId="Equation.3">
                  <p:embed/>
                </p:oleObj>
              </mc:Choice>
              <mc:Fallback>
                <p:oleObj name="公式" r:id="rId11" imgW="662866" imgH="396258"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7825" y="4373563"/>
                        <a:ext cx="1541463" cy="9461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568" name="Object 40">
            <a:extLst>
              <a:ext uri="{FF2B5EF4-FFF2-40B4-BE49-F238E27FC236}">
                <a16:creationId xmlns:a16="http://schemas.microsoft.com/office/drawing/2014/main" id="{22DECBF0-E3EC-4F1E-87E7-31E3FF857E1C}"/>
              </a:ext>
            </a:extLst>
          </p:cNvPr>
          <p:cNvGraphicFramePr>
            <a:graphicFrameLocks noChangeAspect="1"/>
          </p:cNvGraphicFramePr>
          <p:nvPr/>
        </p:nvGraphicFramePr>
        <p:xfrm>
          <a:off x="1031875" y="5359400"/>
          <a:ext cx="2695575" cy="920750"/>
        </p:xfrm>
        <a:graphic>
          <a:graphicData uri="http://schemas.openxmlformats.org/presentationml/2006/ole">
            <mc:AlternateContent xmlns:mc="http://schemas.openxmlformats.org/markup-compatibility/2006">
              <mc:Choice xmlns:v="urn:schemas-microsoft-com:vml" Requires="v">
                <p:oleObj spid="_x0000_s27737" name="公式" r:id="rId13" imgW="1219200" imgH="396258" progId="Equation.3">
                  <p:embed/>
                </p:oleObj>
              </mc:Choice>
              <mc:Fallback>
                <p:oleObj name="公式" r:id="rId13" imgW="1219200" imgH="396258"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1875" y="5359400"/>
                        <a:ext cx="2695575" cy="9207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659" name="Group 41">
            <a:extLst>
              <a:ext uri="{FF2B5EF4-FFF2-40B4-BE49-F238E27FC236}">
                <a16:creationId xmlns:a16="http://schemas.microsoft.com/office/drawing/2014/main" id="{C33EFF4C-F191-41E3-A11D-6D0A7D2480A4}"/>
              </a:ext>
            </a:extLst>
          </p:cNvPr>
          <p:cNvGrpSpPr>
            <a:grpSpLocks/>
          </p:cNvGrpSpPr>
          <p:nvPr/>
        </p:nvGrpSpPr>
        <p:grpSpPr bwMode="auto">
          <a:xfrm>
            <a:off x="4419600" y="3638550"/>
            <a:ext cx="4267200" cy="2743200"/>
            <a:chOff x="2784" y="2256"/>
            <a:chExt cx="2688" cy="1728"/>
          </a:xfrm>
        </p:grpSpPr>
        <p:sp>
          <p:nvSpPr>
            <p:cNvPr id="150570" name="Rectangle 42">
              <a:extLst>
                <a:ext uri="{FF2B5EF4-FFF2-40B4-BE49-F238E27FC236}">
                  <a16:creationId xmlns:a16="http://schemas.microsoft.com/office/drawing/2014/main" id="{B2AC9FF9-B652-489D-BAA4-408CF89EF9FF}"/>
                </a:ext>
              </a:extLst>
            </p:cNvPr>
            <p:cNvSpPr>
              <a:spLocks noChangeArrowheads="1"/>
            </p:cNvSpPr>
            <p:nvPr/>
          </p:nvSpPr>
          <p:spPr bwMode="auto">
            <a:xfrm>
              <a:off x="2784" y="2256"/>
              <a:ext cx="2688" cy="1728"/>
            </a:xfrm>
            <a:prstGeom prst="rect">
              <a:avLst/>
            </a:prstGeom>
            <a:solidFill>
              <a:schemeClr val="bg2"/>
            </a:solidFill>
            <a:ln w="9525">
              <a:solidFill>
                <a:schemeClr val="tx1"/>
              </a:solid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0571" name="Rectangle 43" descr="信纸">
              <a:extLst>
                <a:ext uri="{FF2B5EF4-FFF2-40B4-BE49-F238E27FC236}">
                  <a16:creationId xmlns:a16="http://schemas.microsoft.com/office/drawing/2014/main" id="{B25FE022-A51C-4B45-97B9-40857AA502F5}"/>
                </a:ext>
              </a:extLst>
            </p:cNvPr>
            <p:cNvSpPr>
              <a:spLocks noChangeArrowheads="1"/>
            </p:cNvSpPr>
            <p:nvPr/>
          </p:nvSpPr>
          <p:spPr bwMode="auto">
            <a:xfrm>
              <a:off x="3072" y="2448"/>
              <a:ext cx="2160" cy="1344"/>
            </a:xfrm>
            <a:prstGeom prst="rect">
              <a:avLst/>
            </a:prstGeom>
            <a:blipFill dpi="0" rotWithShape="0">
              <a:blip r:embed="rId15" cstate="print"/>
              <a:srcRect/>
              <a:tile tx="0" ty="0" sx="100000" sy="100000" flip="none" algn="tl"/>
            </a:blipFill>
            <a:ln w="9525">
              <a:noFill/>
              <a:miter lim="800000"/>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0572" name="Oval 44">
              <a:extLst>
                <a:ext uri="{FF2B5EF4-FFF2-40B4-BE49-F238E27FC236}">
                  <a16:creationId xmlns:a16="http://schemas.microsoft.com/office/drawing/2014/main" id="{34AE648D-852E-4C43-B04C-1C5CC1FDC5B7}"/>
                </a:ext>
              </a:extLst>
            </p:cNvPr>
            <p:cNvSpPr>
              <a:spLocks noChangeArrowheads="1"/>
            </p:cNvSpPr>
            <p:nvPr/>
          </p:nvSpPr>
          <p:spPr bwMode="auto">
            <a:xfrm>
              <a:off x="3648" y="2736"/>
              <a:ext cx="861" cy="861"/>
            </a:xfrm>
            <a:prstGeom prst="ellipse">
              <a:avLst/>
            </a:prstGeom>
            <a:gradFill rotWithShape="0">
              <a:gsLst>
                <a:gs pos="0">
                  <a:srgbClr val="6666FF"/>
                </a:gs>
                <a:gs pos="100000">
                  <a:srgbClr val="6666FF">
                    <a:gamma/>
                    <a:shade val="46275"/>
                    <a:invGamma/>
                  </a:srgbClr>
                </a:gs>
              </a:gsLst>
              <a:path path="shape">
                <a:fillToRect l="50000" t="50000" r="50000" b="50000"/>
              </a:path>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50573" name="Line 45">
              <a:extLst>
                <a:ext uri="{FF2B5EF4-FFF2-40B4-BE49-F238E27FC236}">
                  <a16:creationId xmlns:a16="http://schemas.microsoft.com/office/drawing/2014/main" id="{F1DEDD0A-31B2-41B3-B96D-06604F7F2FA7}"/>
                </a:ext>
              </a:extLst>
            </p:cNvPr>
            <p:cNvSpPr>
              <a:spLocks noChangeShapeType="1"/>
            </p:cNvSpPr>
            <p:nvPr/>
          </p:nvSpPr>
          <p:spPr bwMode="auto">
            <a:xfrm flipV="1">
              <a:off x="4080" y="2784"/>
              <a:ext cx="816" cy="384"/>
            </a:xfrm>
            <a:prstGeom prst="line">
              <a:avLst/>
            </a:prstGeom>
            <a:noFill/>
            <a:ln w="19050">
              <a:solidFill>
                <a:srgbClr val="99FFCC"/>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150574" name="Line 46">
              <a:extLst>
                <a:ext uri="{FF2B5EF4-FFF2-40B4-BE49-F238E27FC236}">
                  <a16:creationId xmlns:a16="http://schemas.microsoft.com/office/drawing/2014/main" id="{D8A104AB-74B5-4F15-B02F-017980B20EF7}"/>
                </a:ext>
              </a:extLst>
            </p:cNvPr>
            <p:cNvSpPr>
              <a:spLocks noChangeShapeType="1"/>
            </p:cNvSpPr>
            <p:nvPr/>
          </p:nvSpPr>
          <p:spPr bwMode="auto">
            <a:xfrm>
              <a:off x="4080" y="3168"/>
              <a:ext cx="384" cy="192"/>
            </a:xfrm>
            <a:prstGeom prst="line">
              <a:avLst/>
            </a:prstGeom>
            <a:noFill/>
            <a:ln w="19050">
              <a:solidFill>
                <a:srgbClr val="FF99FF"/>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27671" name="Object 47">
              <a:extLst>
                <a:ext uri="{FF2B5EF4-FFF2-40B4-BE49-F238E27FC236}">
                  <a16:creationId xmlns:a16="http://schemas.microsoft.com/office/drawing/2014/main" id="{E28B70BA-E803-4090-A24F-3FB42467BAD2}"/>
                </a:ext>
              </a:extLst>
            </p:cNvPr>
            <p:cNvGraphicFramePr>
              <a:graphicFrameLocks noChangeAspect="1"/>
            </p:cNvGraphicFramePr>
            <p:nvPr/>
          </p:nvGraphicFramePr>
          <p:xfrm>
            <a:off x="4224" y="3120"/>
            <a:ext cx="148" cy="148"/>
          </p:xfrm>
          <a:graphic>
            <a:graphicData uri="http://schemas.openxmlformats.org/presentationml/2006/ole">
              <mc:AlternateContent xmlns:mc="http://schemas.openxmlformats.org/markup-compatibility/2006">
                <mc:Choice xmlns:v="urn:schemas-microsoft-com:vml" Requires="v">
                  <p:oleObj spid="_x0000_s27738" name="Equation" r:id="rId16" imgW="122157" imgH="121779" progId="Equation.3">
                    <p:embed/>
                  </p:oleObj>
                </mc:Choice>
                <mc:Fallback>
                  <p:oleObj name="Equation" r:id="rId16" imgW="122157" imgH="121779" progId="Equation.3">
                    <p:embed/>
                    <p:pic>
                      <p:nvPicPr>
                        <p:cNvPr id="0" name="Object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4" y="3120"/>
                          <a:ext cx="148" cy="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2" name="Object 48">
              <a:extLst>
                <a:ext uri="{FF2B5EF4-FFF2-40B4-BE49-F238E27FC236}">
                  <a16:creationId xmlns:a16="http://schemas.microsoft.com/office/drawing/2014/main" id="{4C748552-5A57-46F6-9C9B-ED622ABC9821}"/>
                </a:ext>
              </a:extLst>
            </p:cNvPr>
            <p:cNvGraphicFramePr>
              <a:graphicFrameLocks noChangeAspect="1"/>
            </p:cNvGraphicFramePr>
            <p:nvPr/>
          </p:nvGraphicFramePr>
          <p:xfrm>
            <a:off x="4656" y="2736"/>
            <a:ext cx="103" cy="114"/>
          </p:xfrm>
          <a:graphic>
            <a:graphicData uri="http://schemas.openxmlformats.org/presentationml/2006/ole">
              <mc:AlternateContent xmlns:mc="http://schemas.openxmlformats.org/markup-compatibility/2006">
                <mc:Choice xmlns:v="urn:schemas-microsoft-com:vml" Requires="v">
                  <p:oleObj spid="_x0000_s27739" name="Equation" r:id="rId18" imgW="76230" imgH="91334" progId="Equation.3">
                    <p:embed/>
                  </p:oleObj>
                </mc:Choice>
                <mc:Fallback>
                  <p:oleObj name="Equation" r:id="rId18" imgW="76230" imgH="91334" progId="Equation.3">
                    <p:embed/>
                    <p:pic>
                      <p:nvPicPr>
                        <p:cNvPr id="0" name="Object 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2736"/>
                          <a:ext cx="103" cy="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3" name="Object 49">
              <a:extLst>
                <a:ext uri="{FF2B5EF4-FFF2-40B4-BE49-F238E27FC236}">
                  <a16:creationId xmlns:a16="http://schemas.microsoft.com/office/drawing/2014/main" id="{F9AC1D01-A516-4EB4-A696-04A181B7BA0D}"/>
                </a:ext>
              </a:extLst>
            </p:cNvPr>
            <p:cNvGraphicFramePr>
              <a:graphicFrameLocks noChangeAspect="1"/>
            </p:cNvGraphicFramePr>
            <p:nvPr/>
          </p:nvGraphicFramePr>
          <p:xfrm>
            <a:off x="4032" y="2736"/>
            <a:ext cx="96" cy="95"/>
          </p:xfrm>
          <a:graphic>
            <a:graphicData uri="http://schemas.openxmlformats.org/presentationml/2006/ole">
              <mc:AlternateContent xmlns:mc="http://schemas.openxmlformats.org/markup-compatibility/2006">
                <mc:Choice xmlns:v="urn:schemas-microsoft-com:vml" Requires="v">
                  <p:oleObj spid="_x0000_s27740" name="Equation" r:id="rId20" imgW="106532" imgH="106557" progId="Equation.3">
                    <p:embed/>
                  </p:oleObj>
                </mc:Choice>
                <mc:Fallback>
                  <p:oleObj name="Equation" r:id="rId20" imgW="106532" imgH="106557" progId="Equation.3">
                    <p:embed/>
                    <p:pic>
                      <p:nvPicPr>
                        <p:cNvPr id="0" name="Object 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32" y="273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4" name="Object 50">
              <a:extLst>
                <a:ext uri="{FF2B5EF4-FFF2-40B4-BE49-F238E27FC236}">
                  <a16:creationId xmlns:a16="http://schemas.microsoft.com/office/drawing/2014/main" id="{C2888368-5F7B-4A37-8F68-002EFCD26243}"/>
                </a:ext>
              </a:extLst>
            </p:cNvPr>
            <p:cNvGraphicFramePr>
              <a:graphicFrameLocks noChangeAspect="1"/>
            </p:cNvGraphicFramePr>
            <p:nvPr/>
          </p:nvGraphicFramePr>
          <p:xfrm>
            <a:off x="4032" y="3501"/>
            <a:ext cx="96" cy="95"/>
          </p:xfrm>
          <a:graphic>
            <a:graphicData uri="http://schemas.openxmlformats.org/presentationml/2006/ole">
              <mc:AlternateContent xmlns:mc="http://schemas.openxmlformats.org/markup-compatibility/2006">
                <mc:Choice xmlns:v="urn:schemas-microsoft-com:vml" Requires="v">
                  <p:oleObj spid="_x0000_s27741" name="Equation" r:id="rId22" imgW="106532" imgH="106557" progId="Equation.3">
                    <p:embed/>
                  </p:oleObj>
                </mc:Choice>
                <mc:Fallback>
                  <p:oleObj name="Equation" r:id="rId22" imgW="106532" imgH="106557" progId="Equation.3">
                    <p:embed/>
                    <p:pic>
                      <p:nvPicPr>
                        <p:cNvPr id="0" name="Object 5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3501"/>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5" name="Object 51">
              <a:extLst>
                <a:ext uri="{FF2B5EF4-FFF2-40B4-BE49-F238E27FC236}">
                  <a16:creationId xmlns:a16="http://schemas.microsoft.com/office/drawing/2014/main" id="{BA2DA77A-3331-4F2A-B16A-AAED4EF1A5BB}"/>
                </a:ext>
              </a:extLst>
            </p:cNvPr>
            <p:cNvGraphicFramePr>
              <a:graphicFrameLocks noChangeAspect="1"/>
            </p:cNvGraphicFramePr>
            <p:nvPr/>
          </p:nvGraphicFramePr>
          <p:xfrm>
            <a:off x="4416" y="3121"/>
            <a:ext cx="96" cy="95"/>
          </p:xfrm>
          <a:graphic>
            <a:graphicData uri="http://schemas.openxmlformats.org/presentationml/2006/ole">
              <mc:AlternateContent xmlns:mc="http://schemas.openxmlformats.org/markup-compatibility/2006">
                <mc:Choice xmlns:v="urn:schemas-microsoft-com:vml" Requires="v">
                  <p:oleObj spid="_x0000_s27742" name="Equation" r:id="rId24" imgW="106532" imgH="106557" progId="Equation.3">
                    <p:embed/>
                  </p:oleObj>
                </mc:Choice>
                <mc:Fallback>
                  <p:oleObj name="Equation" r:id="rId24" imgW="106532" imgH="106557" progId="Equation.3">
                    <p:embed/>
                    <p:pic>
                      <p:nvPicPr>
                        <p:cNvPr id="0" name="Object 5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6" y="3121"/>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52">
              <a:extLst>
                <a:ext uri="{FF2B5EF4-FFF2-40B4-BE49-F238E27FC236}">
                  <a16:creationId xmlns:a16="http://schemas.microsoft.com/office/drawing/2014/main" id="{3F65F5D2-7B4F-4D66-806A-14997C66EEBF}"/>
                </a:ext>
              </a:extLst>
            </p:cNvPr>
            <p:cNvGraphicFramePr>
              <a:graphicFrameLocks noChangeAspect="1"/>
            </p:cNvGraphicFramePr>
            <p:nvPr/>
          </p:nvGraphicFramePr>
          <p:xfrm>
            <a:off x="3644" y="3120"/>
            <a:ext cx="96" cy="95"/>
          </p:xfrm>
          <a:graphic>
            <a:graphicData uri="http://schemas.openxmlformats.org/presentationml/2006/ole">
              <mc:AlternateContent xmlns:mc="http://schemas.openxmlformats.org/markup-compatibility/2006">
                <mc:Choice xmlns:v="urn:schemas-microsoft-com:vml" Requires="v">
                  <p:oleObj spid="_x0000_s27743" name="Equation" r:id="rId26" imgW="106532" imgH="106557" progId="Equation.3">
                    <p:embed/>
                  </p:oleObj>
                </mc:Choice>
                <mc:Fallback>
                  <p:oleObj name="Equation" r:id="rId26" imgW="106532" imgH="106557" progId="Equation.3">
                    <p:embed/>
                    <p:pic>
                      <p:nvPicPr>
                        <p:cNvPr id="0" name="Object 5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4" y="3120"/>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7" name="Object 53">
              <a:extLst>
                <a:ext uri="{FF2B5EF4-FFF2-40B4-BE49-F238E27FC236}">
                  <a16:creationId xmlns:a16="http://schemas.microsoft.com/office/drawing/2014/main" id="{3445EF8A-813C-48B5-9CAD-C54E6614344A}"/>
                </a:ext>
              </a:extLst>
            </p:cNvPr>
            <p:cNvGraphicFramePr>
              <a:graphicFrameLocks noChangeAspect="1"/>
            </p:cNvGraphicFramePr>
            <p:nvPr/>
          </p:nvGraphicFramePr>
          <p:xfrm>
            <a:off x="4224" y="2784"/>
            <a:ext cx="96" cy="95"/>
          </p:xfrm>
          <a:graphic>
            <a:graphicData uri="http://schemas.openxmlformats.org/presentationml/2006/ole">
              <mc:AlternateContent xmlns:mc="http://schemas.openxmlformats.org/markup-compatibility/2006">
                <mc:Choice xmlns:v="urn:schemas-microsoft-com:vml" Requires="v">
                  <p:oleObj spid="_x0000_s27744" name="Equation" r:id="rId28" imgW="106532" imgH="106557" progId="Equation.3">
                    <p:embed/>
                  </p:oleObj>
                </mc:Choice>
                <mc:Fallback>
                  <p:oleObj name="Equation" r:id="rId28" imgW="106532" imgH="106557" progId="Equation.3">
                    <p:embed/>
                    <p:pic>
                      <p:nvPicPr>
                        <p:cNvPr id="0" name="Object 5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24" y="2784"/>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8" name="Object 54">
              <a:extLst>
                <a:ext uri="{FF2B5EF4-FFF2-40B4-BE49-F238E27FC236}">
                  <a16:creationId xmlns:a16="http://schemas.microsoft.com/office/drawing/2014/main" id="{2BFE4338-78BA-4B51-8265-C2CB822F5F61}"/>
                </a:ext>
              </a:extLst>
            </p:cNvPr>
            <p:cNvGraphicFramePr>
              <a:graphicFrameLocks noChangeAspect="1"/>
            </p:cNvGraphicFramePr>
            <p:nvPr/>
          </p:nvGraphicFramePr>
          <p:xfrm>
            <a:off x="3840" y="3456"/>
            <a:ext cx="96" cy="95"/>
          </p:xfrm>
          <a:graphic>
            <a:graphicData uri="http://schemas.openxmlformats.org/presentationml/2006/ole">
              <mc:AlternateContent xmlns:mc="http://schemas.openxmlformats.org/markup-compatibility/2006">
                <mc:Choice xmlns:v="urn:schemas-microsoft-com:vml" Requires="v">
                  <p:oleObj spid="_x0000_s27745" name="Equation" r:id="rId30" imgW="106532" imgH="106557" progId="Equation.3">
                    <p:embed/>
                  </p:oleObj>
                </mc:Choice>
                <mc:Fallback>
                  <p:oleObj name="Equation" r:id="rId30" imgW="106532" imgH="106557" progId="Equation.3">
                    <p:embed/>
                    <p:pic>
                      <p:nvPicPr>
                        <p:cNvPr id="0" name="Object 5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40" y="345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9" name="Object 55">
              <a:extLst>
                <a:ext uri="{FF2B5EF4-FFF2-40B4-BE49-F238E27FC236}">
                  <a16:creationId xmlns:a16="http://schemas.microsoft.com/office/drawing/2014/main" id="{BC9B0AEA-4520-41FF-976C-E372FBDC993D}"/>
                </a:ext>
              </a:extLst>
            </p:cNvPr>
            <p:cNvGraphicFramePr>
              <a:graphicFrameLocks noChangeAspect="1"/>
            </p:cNvGraphicFramePr>
            <p:nvPr/>
          </p:nvGraphicFramePr>
          <p:xfrm>
            <a:off x="4368" y="2916"/>
            <a:ext cx="96" cy="95"/>
          </p:xfrm>
          <a:graphic>
            <a:graphicData uri="http://schemas.openxmlformats.org/presentationml/2006/ole">
              <mc:AlternateContent xmlns:mc="http://schemas.openxmlformats.org/markup-compatibility/2006">
                <mc:Choice xmlns:v="urn:schemas-microsoft-com:vml" Requires="v">
                  <p:oleObj spid="_x0000_s27746" name="Equation" r:id="rId32" imgW="106532" imgH="106557" progId="Equation.3">
                    <p:embed/>
                  </p:oleObj>
                </mc:Choice>
                <mc:Fallback>
                  <p:oleObj name="Equation" r:id="rId32" imgW="106532" imgH="106557" progId="Equation.3">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68" y="291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0" name="Object 56">
              <a:extLst>
                <a:ext uri="{FF2B5EF4-FFF2-40B4-BE49-F238E27FC236}">
                  <a16:creationId xmlns:a16="http://schemas.microsoft.com/office/drawing/2014/main" id="{8767DF60-37D2-4E9F-A478-DF756E4962EA}"/>
                </a:ext>
              </a:extLst>
            </p:cNvPr>
            <p:cNvGraphicFramePr>
              <a:graphicFrameLocks noChangeAspect="1"/>
            </p:cNvGraphicFramePr>
            <p:nvPr/>
          </p:nvGraphicFramePr>
          <p:xfrm>
            <a:off x="3696" y="3313"/>
            <a:ext cx="96" cy="95"/>
          </p:xfrm>
          <a:graphic>
            <a:graphicData uri="http://schemas.openxmlformats.org/presentationml/2006/ole">
              <mc:AlternateContent xmlns:mc="http://schemas.openxmlformats.org/markup-compatibility/2006">
                <mc:Choice xmlns:v="urn:schemas-microsoft-com:vml" Requires="v">
                  <p:oleObj spid="_x0000_s27747" name="Equation" r:id="rId34" imgW="106532" imgH="106557" progId="Equation.3">
                    <p:embed/>
                  </p:oleObj>
                </mc:Choice>
                <mc:Fallback>
                  <p:oleObj name="Equation" r:id="rId34" imgW="106532" imgH="106557" progId="Equation.3">
                    <p:embed/>
                    <p:pic>
                      <p:nvPicPr>
                        <p:cNvPr id="0" name="Object 5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96" y="3313"/>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1" name="Object 57">
              <a:extLst>
                <a:ext uri="{FF2B5EF4-FFF2-40B4-BE49-F238E27FC236}">
                  <a16:creationId xmlns:a16="http://schemas.microsoft.com/office/drawing/2014/main" id="{2F952063-442B-4260-B788-5F480D30E333}"/>
                </a:ext>
              </a:extLst>
            </p:cNvPr>
            <p:cNvGraphicFramePr>
              <a:graphicFrameLocks noChangeAspect="1"/>
            </p:cNvGraphicFramePr>
            <p:nvPr/>
          </p:nvGraphicFramePr>
          <p:xfrm>
            <a:off x="3840" y="2784"/>
            <a:ext cx="96" cy="95"/>
          </p:xfrm>
          <a:graphic>
            <a:graphicData uri="http://schemas.openxmlformats.org/presentationml/2006/ole">
              <mc:AlternateContent xmlns:mc="http://schemas.openxmlformats.org/markup-compatibility/2006">
                <mc:Choice xmlns:v="urn:schemas-microsoft-com:vml" Requires="v">
                  <p:oleObj spid="_x0000_s27748" name="Equation" r:id="rId36" imgW="106532" imgH="106557" progId="Equation.3">
                    <p:embed/>
                  </p:oleObj>
                </mc:Choice>
                <mc:Fallback>
                  <p:oleObj name="Equation" r:id="rId36" imgW="106532" imgH="106557" progId="Equation.3">
                    <p:embed/>
                    <p:pic>
                      <p:nvPicPr>
                        <p:cNvPr id="0" name="Object 5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840" y="2784"/>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2" name="Object 58">
              <a:extLst>
                <a:ext uri="{FF2B5EF4-FFF2-40B4-BE49-F238E27FC236}">
                  <a16:creationId xmlns:a16="http://schemas.microsoft.com/office/drawing/2014/main" id="{747DD890-A2DF-47E5-9291-A99786AAE5F2}"/>
                </a:ext>
              </a:extLst>
            </p:cNvPr>
            <p:cNvGraphicFramePr>
              <a:graphicFrameLocks noChangeAspect="1"/>
            </p:cNvGraphicFramePr>
            <p:nvPr/>
          </p:nvGraphicFramePr>
          <p:xfrm>
            <a:off x="4224" y="3456"/>
            <a:ext cx="96" cy="95"/>
          </p:xfrm>
          <a:graphic>
            <a:graphicData uri="http://schemas.openxmlformats.org/presentationml/2006/ole">
              <mc:AlternateContent xmlns:mc="http://schemas.openxmlformats.org/markup-compatibility/2006">
                <mc:Choice xmlns:v="urn:schemas-microsoft-com:vml" Requires="v">
                  <p:oleObj spid="_x0000_s27749" name="Equation" r:id="rId38" imgW="106532" imgH="106557" progId="Equation.3">
                    <p:embed/>
                  </p:oleObj>
                </mc:Choice>
                <mc:Fallback>
                  <p:oleObj name="Equation" r:id="rId38" imgW="106532" imgH="106557" progId="Equation.3">
                    <p:embed/>
                    <p:pic>
                      <p:nvPicPr>
                        <p:cNvPr id="0" name="Object 5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224" y="3456"/>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3" name="Object 59">
              <a:extLst>
                <a:ext uri="{FF2B5EF4-FFF2-40B4-BE49-F238E27FC236}">
                  <a16:creationId xmlns:a16="http://schemas.microsoft.com/office/drawing/2014/main" id="{4ACB9099-1BF0-43C3-9B66-F008832A20FD}"/>
                </a:ext>
              </a:extLst>
            </p:cNvPr>
            <p:cNvGraphicFramePr>
              <a:graphicFrameLocks noChangeAspect="1"/>
            </p:cNvGraphicFramePr>
            <p:nvPr/>
          </p:nvGraphicFramePr>
          <p:xfrm>
            <a:off x="4372" y="3312"/>
            <a:ext cx="96" cy="95"/>
          </p:xfrm>
          <a:graphic>
            <a:graphicData uri="http://schemas.openxmlformats.org/presentationml/2006/ole">
              <mc:AlternateContent xmlns:mc="http://schemas.openxmlformats.org/markup-compatibility/2006">
                <mc:Choice xmlns:v="urn:schemas-microsoft-com:vml" Requires="v">
                  <p:oleObj spid="_x0000_s27750" name="Equation" r:id="rId40" imgW="106532" imgH="106557" progId="Equation.3">
                    <p:embed/>
                  </p:oleObj>
                </mc:Choice>
                <mc:Fallback>
                  <p:oleObj name="Equation" r:id="rId40" imgW="106532" imgH="106557" progId="Equation.3">
                    <p:embed/>
                    <p:pic>
                      <p:nvPicPr>
                        <p:cNvPr id="0" name="Object 5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372" y="3312"/>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4" name="Object 60">
              <a:extLst>
                <a:ext uri="{FF2B5EF4-FFF2-40B4-BE49-F238E27FC236}">
                  <a16:creationId xmlns:a16="http://schemas.microsoft.com/office/drawing/2014/main" id="{CB5E23AD-0238-4185-A0DD-54EAB25D261D}"/>
                </a:ext>
              </a:extLst>
            </p:cNvPr>
            <p:cNvGraphicFramePr>
              <a:graphicFrameLocks noChangeAspect="1"/>
            </p:cNvGraphicFramePr>
            <p:nvPr/>
          </p:nvGraphicFramePr>
          <p:xfrm>
            <a:off x="3696" y="2928"/>
            <a:ext cx="96" cy="95"/>
          </p:xfrm>
          <a:graphic>
            <a:graphicData uri="http://schemas.openxmlformats.org/presentationml/2006/ole">
              <mc:AlternateContent xmlns:mc="http://schemas.openxmlformats.org/markup-compatibility/2006">
                <mc:Choice xmlns:v="urn:schemas-microsoft-com:vml" Requires="v">
                  <p:oleObj spid="_x0000_s27751" name="Equation" r:id="rId42" imgW="106532" imgH="106557" progId="Equation.3">
                    <p:embed/>
                  </p:oleObj>
                </mc:Choice>
                <mc:Fallback>
                  <p:oleObj name="Equation" r:id="rId42" imgW="106532" imgH="106557" progId="Equation.3">
                    <p:embed/>
                    <p:pic>
                      <p:nvPicPr>
                        <p:cNvPr id="0" name="Object 6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696" y="2928"/>
                          <a:ext cx="96"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5" name="Object 61">
              <a:extLst>
                <a:ext uri="{FF2B5EF4-FFF2-40B4-BE49-F238E27FC236}">
                  <a16:creationId xmlns:a16="http://schemas.microsoft.com/office/drawing/2014/main" id="{11455D4B-33A8-4C14-8F56-BB61EB216D2C}"/>
                </a:ext>
              </a:extLst>
            </p:cNvPr>
            <p:cNvGraphicFramePr>
              <a:graphicFrameLocks noChangeAspect="1"/>
            </p:cNvGraphicFramePr>
            <p:nvPr/>
          </p:nvGraphicFramePr>
          <p:xfrm>
            <a:off x="4032" y="2680"/>
            <a:ext cx="96" cy="52"/>
          </p:xfrm>
          <a:graphic>
            <a:graphicData uri="http://schemas.openxmlformats.org/presentationml/2006/ole">
              <mc:AlternateContent xmlns:mc="http://schemas.openxmlformats.org/markup-compatibility/2006">
                <mc:Choice xmlns:v="urn:schemas-microsoft-com:vml" Requires="v">
                  <p:oleObj spid="_x0000_s27752" name="Equation" r:id="rId44" imgW="106532" imgH="38056" progId="Equation.3">
                    <p:embed/>
                  </p:oleObj>
                </mc:Choice>
                <mc:Fallback>
                  <p:oleObj name="Equation" r:id="rId44" imgW="106532" imgH="38056" progId="Equation.3">
                    <p:embed/>
                    <p:pic>
                      <p:nvPicPr>
                        <p:cNvPr id="0" name="Object 6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32" y="268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6" name="Object 62">
              <a:extLst>
                <a:ext uri="{FF2B5EF4-FFF2-40B4-BE49-F238E27FC236}">
                  <a16:creationId xmlns:a16="http://schemas.microsoft.com/office/drawing/2014/main" id="{4CB3A3BF-0EB3-40F6-8CC7-9A4083A97331}"/>
                </a:ext>
              </a:extLst>
            </p:cNvPr>
            <p:cNvGraphicFramePr>
              <a:graphicFrameLocks noChangeAspect="1"/>
            </p:cNvGraphicFramePr>
            <p:nvPr/>
          </p:nvGraphicFramePr>
          <p:xfrm>
            <a:off x="4040" y="3606"/>
            <a:ext cx="96" cy="52"/>
          </p:xfrm>
          <a:graphic>
            <a:graphicData uri="http://schemas.openxmlformats.org/presentationml/2006/ole">
              <mc:AlternateContent xmlns:mc="http://schemas.openxmlformats.org/markup-compatibility/2006">
                <mc:Choice xmlns:v="urn:schemas-microsoft-com:vml" Requires="v">
                  <p:oleObj spid="_x0000_s27753" name="Equation" r:id="rId46" imgW="106532" imgH="38056" progId="Equation.3">
                    <p:embed/>
                  </p:oleObj>
                </mc:Choice>
                <mc:Fallback>
                  <p:oleObj name="Equation" r:id="rId46" imgW="106532" imgH="38056" progId="Equation.3">
                    <p:embed/>
                    <p:pic>
                      <p:nvPicPr>
                        <p:cNvPr id="0" name="Object 6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040" y="360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7" name="Object 63">
              <a:extLst>
                <a:ext uri="{FF2B5EF4-FFF2-40B4-BE49-F238E27FC236}">
                  <a16:creationId xmlns:a16="http://schemas.microsoft.com/office/drawing/2014/main" id="{3108FD26-25EF-431B-B959-9BDAA89D6DB6}"/>
                </a:ext>
              </a:extLst>
            </p:cNvPr>
            <p:cNvGraphicFramePr>
              <a:graphicFrameLocks noChangeAspect="1"/>
            </p:cNvGraphicFramePr>
            <p:nvPr/>
          </p:nvGraphicFramePr>
          <p:xfrm>
            <a:off x="4512" y="3141"/>
            <a:ext cx="96" cy="52"/>
          </p:xfrm>
          <a:graphic>
            <a:graphicData uri="http://schemas.openxmlformats.org/presentationml/2006/ole">
              <mc:AlternateContent xmlns:mc="http://schemas.openxmlformats.org/markup-compatibility/2006">
                <mc:Choice xmlns:v="urn:schemas-microsoft-com:vml" Requires="v">
                  <p:oleObj spid="_x0000_s27754" name="Equation" r:id="rId48" imgW="106532" imgH="38056" progId="Equation.3">
                    <p:embed/>
                  </p:oleObj>
                </mc:Choice>
                <mc:Fallback>
                  <p:oleObj name="Equation" r:id="rId48" imgW="106532" imgH="38056" progId="Equation.3">
                    <p:embed/>
                    <p:pic>
                      <p:nvPicPr>
                        <p:cNvPr id="0" name="Object 6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512" y="3141"/>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88" name="Object 64">
              <a:extLst>
                <a:ext uri="{FF2B5EF4-FFF2-40B4-BE49-F238E27FC236}">
                  <a16:creationId xmlns:a16="http://schemas.microsoft.com/office/drawing/2014/main" id="{0D2C7BBC-D0BE-4BF0-A07B-09A3DE0B7A76}"/>
                </a:ext>
              </a:extLst>
            </p:cNvPr>
            <p:cNvGraphicFramePr>
              <a:graphicFrameLocks noChangeAspect="1"/>
            </p:cNvGraphicFramePr>
            <p:nvPr/>
          </p:nvGraphicFramePr>
          <p:xfrm>
            <a:off x="3552" y="3152"/>
            <a:ext cx="96" cy="52"/>
          </p:xfrm>
          <a:graphic>
            <a:graphicData uri="http://schemas.openxmlformats.org/presentationml/2006/ole">
              <mc:AlternateContent xmlns:mc="http://schemas.openxmlformats.org/markup-compatibility/2006">
                <mc:Choice xmlns:v="urn:schemas-microsoft-com:vml" Requires="v">
                  <p:oleObj spid="_x0000_s27755" name="Equation" r:id="rId50" imgW="106532" imgH="38056" progId="Equation.3">
                    <p:embed/>
                  </p:oleObj>
                </mc:Choice>
                <mc:Fallback>
                  <p:oleObj name="Equation" r:id="rId50" imgW="106532" imgH="38056" progId="Equation.3">
                    <p:embed/>
                    <p:pic>
                      <p:nvPicPr>
                        <p:cNvPr id="0" name="Object 64"/>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552" y="3152"/>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aphicFrame>
          <p:nvGraphicFramePr>
            <p:cNvPr id="27689" name="Object 65">
              <a:extLst>
                <a:ext uri="{FF2B5EF4-FFF2-40B4-BE49-F238E27FC236}">
                  <a16:creationId xmlns:a16="http://schemas.microsoft.com/office/drawing/2014/main" id="{6D2435A1-06D5-4DFA-9C52-04FA5D480397}"/>
                </a:ext>
              </a:extLst>
            </p:cNvPr>
            <p:cNvGraphicFramePr>
              <a:graphicFrameLocks noChangeAspect="1"/>
            </p:cNvGraphicFramePr>
            <p:nvPr/>
          </p:nvGraphicFramePr>
          <p:xfrm>
            <a:off x="3744" y="3504"/>
            <a:ext cx="96" cy="52"/>
          </p:xfrm>
          <a:graphic>
            <a:graphicData uri="http://schemas.openxmlformats.org/presentationml/2006/ole">
              <mc:AlternateContent xmlns:mc="http://schemas.openxmlformats.org/markup-compatibility/2006">
                <mc:Choice xmlns:v="urn:schemas-microsoft-com:vml" Requires="v">
                  <p:oleObj spid="_x0000_s27756" name="Equation" r:id="rId52" imgW="106532" imgH="38056" progId="Equation.3">
                    <p:embed/>
                  </p:oleObj>
                </mc:Choice>
                <mc:Fallback>
                  <p:oleObj name="Equation" r:id="rId52" imgW="106532" imgH="38056" progId="Equation.3">
                    <p:embed/>
                    <p:pic>
                      <p:nvPicPr>
                        <p:cNvPr id="0" name="Object 65"/>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744" y="3504"/>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0" name="Object 66">
              <a:extLst>
                <a:ext uri="{FF2B5EF4-FFF2-40B4-BE49-F238E27FC236}">
                  <a16:creationId xmlns:a16="http://schemas.microsoft.com/office/drawing/2014/main" id="{EB2AC0F6-5D2B-45AC-B244-1710B6A1ED8E}"/>
                </a:ext>
              </a:extLst>
            </p:cNvPr>
            <p:cNvGraphicFramePr>
              <a:graphicFrameLocks noChangeAspect="1"/>
            </p:cNvGraphicFramePr>
            <p:nvPr/>
          </p:nvGraphicFramePr>
          <p:xfrm>
            <a:off x="4320" y="3504"/>
            <a:ext cx="96" cy="58"/>
          </p:xfrm>
          <a:graphic>
            <a:graphicData uri="http://schemas.openxmlformats.org/presentationml/2006/ole">
              <mc:AlternateContent xmlns:mc="http://schemas.openxmlformats.org/markup-compatibility/2006">
                <mc:Choice xmlns:v="urn:schemas-microsoft-com:vml" Requires="v">
                  <p:oleObj spid="_x0000_s27757" name="Equation" r:id="rId54" imgW="106532" imgH="38056" progId="Equation.3">
                    <p:embed/>
                  </p:oleObj>
                </mc:Choice>
                <mc:Fallback>
                  <p:oleObj name="Equation" r:id="rId54" imgW="106532" imgH="38056" progId="Equation.3">
                    <p:embed/>
                    <p:pic>
                      <p:nvPicPr>
                        <p:cNvPr id="0" name="Object 6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320" y="3504"/>
                          <a:ext cx="96" cy="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1" name="Object 67">
              <a:extLst>
                <a:ext uri="{FF2B5EF4-FFF2-40B4-BE49-F238E27FC236}">
                  <a16:creationId xmlns:a16="http://schemas.microsoft.com/office/drawing/2014/main" id="{B7F54D05-FA85-4F98-9BD5-52DDB83E6995}"/>
                </a:ext>
              </a:extLst>
            </p:cNvPr>
            <p:cNvGraphicFramePr>
              <a:graphicFrameLocks noChangeAspect="1"/>
            </p:cNvGraphicFramePr>
            <p:nvPr/>
          </p:nvGraphicFramePr>
          <p:xfrm>
            <a:off x="4464" y="3360"/>
            <a:ext cx="96" cy="52"/>
          </p:xfrm>
          <a:graphic>
            <a:graphicData uri="http://schemas.openxmlformats.org/presentationml/2006/ole">
              <mc:AlternateContent xmlns:mc="http://schemas.openxmlformats.org/markup-compatibility/2006">
                <mc:Choice xmlns:v="urn:schemas-microsoft-com:vml" Requires="v">
                  <p:oleObj spid="_x0000_s27758" name="Equation" r:id="rId56" imgW="106532" imgH="38056" progId="Equation.3">
                    <p:embed/>
                  </p:oleObj>
                </mc:Choice>
                <mc:Fallback>
                  <p:oleObj name="Equation" r:id="rId56" imgW="106532" imgH="38056" progId="Equation.3">
                    <p:embed/>
                    <p:pic>
                      <p:nvPicPr>
                        <p:cNvPr id="0" name="Object 67"/>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464" y="336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2" name="Object 68">
              <a:extLst>
                <a:ext uri="{FF2B5EF4-FFF2-40B4-BE49-F238E27FC236}">
                  <a16:creationId xmlns:a16="http://schemas.microsoft.com/office/drawing/2014/main" id="{97F27343-1225-4A65-AEEF-0E9CC20768B7}"/>
                </a:ext>
              </a:extLst>
            </p:cNvPr>
            <p:cNvGraphicFramePr>
              <a:graphicFrameLocks noChangeAspect="1"/>
            </p:cNvGraphicFramePr>
            <p:nvPr/>
          </p:nvGraphicFramePr>
          <p:xfrm>
            <a:off x="3600" y="3360"/>
            <a:ext cx="96" cy="52"/>
          </p:xfrm>
          <a:graphic>
            <a:graphicData uri="http://schemas.openxmlformats.org/presentationml/2006/ole">
              <mc:AlternateContent xmlns:mc="http://schemas.openxmlformats.org/markup-compatibility/2006">
                <mc:Choice xmlns:v="urn:schemas-microsoft-com:vml" Requires="v">
                  <p:oleObj spid="_x0000_s27759" name="Equation" r:id="rId58" imgW="106532" imgH="38056" progId="Equation.3">
                    <p:embed/>
                  </p:oleObj>
                </mc:Choice>
                <mc:Fallback>
                  <p:oleObj name="Equation" r:id="rId58" imgW="106532" imgH="38056" progId="Equation.3">
                    <p:embed/>
                    <p:pic>
                      <p:nvPicPr>
                        <p:cNvPr id="0" name="Object 6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600" y="3360"/>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aphicFrame>
          <p:nvGraphicFramePr>
            <p:cNvPr id="27693" name="Object 69">
              <a:extLst>
                <a:ext uri="{FF2B5EF4-FFF2-40B4-BE49-F238E27FC236}">
                  <a16:creationId xmlns:a16="http://schemas.microsoft.com/office/drawing/2014/main" id="{96E70C31-154B-43E2-87DE-8E42217338E0}"/>
                </a:ext>
              </a:extLst>
            </p:cNvPr>
            <p:cNvGraphicFramePr>
              <a:graphicFrameLocks noChangeAspect="1"/>
            </p:cNvGraphicFramePr>
            <p:nvPr/>
          </p:nvGraphicFramePr>
          <p:xfrm>
            <a:off x="4272" y="2736"/>
            <a:ext cx="96" cy="52"/>
          </p:xfrm>
          <a:graphic>
            <a:graphicData uri="http://schemas.openxmlformats.org/presentationml/2006/ole">
              <mc:AlternateContent xmlns:mc="http://schemas.openxmlformats.org/markup-compatibility/2006">
                <mc:Choice xmlns:v="urn:schemas-microsoft-com:vml" Requires="v">
                  <p:oleObj spid="_x0000_s27760" name="Equation" r:id="rId60" imgW="106532" imgH="38056" progId="Equation.3">
                    <p:embed/>
                  </p:oleObj>
                </mc:Choice>
                <mc:Fallback>
                  <p:oleObj name="Equation" r:id="rId60" imgW="106532" imgH="38056" progId="Equation.3">
                    <p:embed/>
                    <p:pic>
                      <p:nvPicPr>
                        <p:cNvPr id="0" name="Object 69"/>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272" y="273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4" name="Object 70">
              <a:extLst>
                <a:ext uri="{FF2B5EF4-FFF2-40B4-BE49-F238E27FC236}">
                  <a16:creationId xmlns:a16="http://schemas.microsoft.com/office/drawing/2014/main" id="{F2EF0AD5-876B-4343-BF41-B18FCCB19977}"/>
                </a:ext>
              </a:extLst>
            </p:cNvPr>
            <p:cNvGraphicFramePr>
              <a:graphicFrameLocks noChangeAspect="1"/>
            </p:cNvGraphicFramePr>
            <p:nvPr/>
          </p:nvGraphicFramePr>
          <p:xfrm>
            <a:off x="3792" y="2736"/>
            <a:ext cx="96" cy="52"/>
          </p:xfrm>
          <a:graphic>
            <a:graphicData uri="http://schemas.openxmlformats.org/presentationml/2006/ole">
              <mc:AlternateContent xmlns:mc="http://schemas.openxmlformats.org/markup-compatibility/2006">
                <mc:Choice xmlns:v="urn:schemas-microsoft-com:vml" Requires="v">
                  <p:oleObj spid="_x0000_s27761" name="Equation" r:id="rId62" imgW="106532" imgH="38056" progId="Equation.3">
                    <p:embed/>
                  </p:oleObj>
                </mc:Choice>
                <mc:Fallback>
                  <p:oleObj name="Equation" r:id="rId62" imgW="106532" imgH="38056" progId="Equation.3">
                    <p:embed/>
                    <p:pic>
                      <p:nvPicPr>
                        <p:cNvPr id="0" name="Object 70"/>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792" y="2736"/>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5" name="Object 71">
              <a:extLst>
                <a:ext uri="{FF2B5EF4-FFF2-40B4-BE49-F238E27FC236}">
                  <a16:creationId xmlns:a16="http://schemas.microsoft.com/office/drawing/2014/main" id="{98D76D79-EA84-4389-9F86-94F23A560806}"/>
                </a:ext>
              </a:extLst>
            </p:cNvPr>
            <p:cNvGraphicFramePr>
              <a:graphicFrameLocks noChangeAspect="1"/>
            </p:cNvGraphicFramePr>
            <p:nvPr/>
          </p:nvGraphicFramePr>
          <p:xfrm>
            <a:off x="3600" y="2928"/>
            <a:ext cx="96" cy="52"/>
          </p:xfrm>
          <a:graphic>
            <a:graphicData uri="http://schemas.openxmlformats.org/presentationml/2006/ole">
              <mc:AlternateContent xmlns:mc="http://schemas.openxmlformats.org/markup-compatibility/2006">
                <mc:Choice xmlns:v="urn:schemas-microsoft-com:vml" Requires="v">
                  <p:oleObj spid="_x0000_s27762" name="Equation" r:id="rId64" imgW="106532" imgH="38056" progId="Equation.3">
                    <p:embed/>
                  </p:oleObj>
                </mc:Choice>
                <mc:Fallback>
                  <p:oleObj name="Equation" r:id="rId64" imgW="106532" imgH="38056" progId="Equation.3">
                    <p:embed/>
                    <p:pic>
                      <p:nvPicPr>
                        <p:cNvPr id="0" name="Object 71"/>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600" y="2928"/>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96" name="Object 72">
              <a:extLst>
                <a:ext uri="{FF2B5EF4-FFF2-40B4-BE49-F238E27FC236}">
                  <a16:creationId xmlns:a16="http://schemas.microsoft.com/office/drawing/2014/main" id="{3DE04F77-2637-4D41-B5C4-6F0880D7E213}"/>
                </a:ext>
              </a:extLst>
            </p:cNvPr>
            <p:cNvGraphicFramePr>
              <a:graphicFrameLocks noChangeAspect="1"/>
            </p:cNvGraphicFramePr>
            <p:nvPr/>
          </p:nvGraphicFramePr>
          <p:xfrm>
            <a:off x="4464" y="2928"/>
            <a:ext cx="96" cy="52"/>
          </p:xfrm>
          <a:graphic>
            <a:graphicData uri="http://schemas.openxmlformats.org/presentationml/2006/ole">
              <mc:AlternateContent xmlns:mc="http://schemas.openxmlformats.org/markup-compatibility/2006">
                <mc:Choice xmlns:v="urn:schemas-microsoft-com:vml" Requires="v">
                  <p:oleObj spid="_x0000_s27763" name="Equation" r:id="rId66" imgW="106532" imgH="38056" progId="Equation.3">
                    <p:embed/>
                  </p:oleObj>
                </mc:Choice>
                <mc:Fallback>
                  <p:oleObj name="Equation" r:id="rId66" imgW="106532" imgH="38056" progId="Equation.3">
                    <p:embed/>
                    <p:pic>
                      <p:nvPicPr>
                        <p:cNvPr id="0" name="Object 72"/>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464" y="2928"/>
                          <a:ext cx="96" cy="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oleObj>
                </mc:Fallback>
              </mc:AlternateContent>
            </a:graphicData>
          </a:graphic>
        </p:graphicFrame>
      </p:grpSp>
      <p:graphicFrame>
        <p:nvGraphicFramePr>
          <p:cNvPr id="150604" name="Object 76">
            <a:extLst>
              <a:ext uri="{FF2B5EF4-FFF2-40B4-BE49-F238E27FC236}">
                <a16:creationId xmlns:a16="http://schemas.microsoft.com/office/drawing/2014/main" id="{340E9E4B-8337-4206-8CB4-E82518F2579D}"/>
              </a:ext>
            </a:extLst>
          </p:cNvPr>
          <p:cNvGraphicFramePr>
            <a:graphicFrameLocks noChangeAspect="1"/>
          </p:cNvGraphicFramePr>
          <p:nvPr/>
        </p:nvGraphicFramePr>
        <p:xfrm>
          <a:off x="3292475" y="2922588"/>
          <a:ext cx="1855788" cy="520700"/>
        </p:xfrm>
        <a:graphic>
          <a:graphicData uri="http://schemas.openxmlformats.org/presentationml/2006/ole">
            <mc:AlternateContent xmlns:mc="http://schemas.openxmlformats.org/markup-compatibility/2006">
              <mc:Choice xmlns:v="urn:schemas-microsoft-com:vml" Requires="v">
                <p:oleObj spid="_x0000_s27764" name="公式" r:id="rId68" imgW="777447" imgH="190280" progId="Equation.3">
                  <p:embed/>
                </p:oleObj>
              </mc:Choice>
              <mc:Fallback>
                <p:oleObj name="公式" r:id="rId68" imgW="777447" imgH="190280" progId="Equation.3">
                  <p:embed/>
                  <p:pic>
                    <p:nvPicPr>
                      <p:cNvPr id="0" name="Object 76"/>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292475" y="2922588"/>
                        <a:ext cx="1855788" cy="5207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605" name="Object 77">
            <a:extLst>
              <a:ext uri="{FF2B5EF4-FFF2-40B4-BE49-F238E27FC236}">
                <a16:creationId xmlns:a16="http://schemas.microsoft.com/office/drawing/2014/main" id="{4619C478-B93C-47C3-8E79-47A25C912AF6}"/>
              </a:ext>
            </a:extLst>
          </p:cNvPr>
          <p:cNvGraphicFramePr>
            <a:graphicFrameLocks noChangeAspect="1"/>
          </p:cNvGraphicFramePr>
          <p:nvPr/>
        </p:nvGraphicFramePr>
        <p:xfrm>
          <a:off x="5029200" y="2914650"/>
          <a:ext cx="2495550" cy="549275"/>
        </p:xfrm>
        <a:graphic>
          <a:graphicData uri="http://schemas.openxmlformats.org/presentationml/2006/ole">
            <mc:AlternateContent xmlns:mc="http://schemas.openxmlformats.org/markup-compatibility/2006">
              <mc:Choice xmlns:v="urn:schemas-microsoft-com:vml" Requires="v">
                <p:oleObj spid="_x0000_s27765" name="公式" r:id="rId70" imgW="1059165" imgH="197891" progId="Equation.3">
                  <p:embed/>
                </p:oleObj>
              </mc:Choice>
              <mc:Fallback>
                <p:oleObj name="公式" r:id="rId70" imgW="1059165" imgH="197891" progId="Equation.3">
                  <p:embed/>
                  <p:pic>
                    <p:nvPicPr>
                      <p:cNvPr id="0" name="Object 77"/>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029200" y="2914650"/>
                        <a:ext cx="2495550" cy="549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0606" name="Object 78">
            <a:extLst>
              <a:ext uri="{FF2B5EF4-FFF2-40B4-BE49-F238E27FC236}">
                <a16:creationId xmlns:a16="http://schemas.microsoft.com/office/drawing/2014/main" id="{4756CD9B-9BB5-4166-9EBB-09F13107560F}"/>
              </a:ext>
            </a:extLst>
          </p:cNvPr>
          <p:cNvGraphicFramePr>
            <a:graphicFrameLocks noChangeAspect="1"/>
          </p:cNvGraphicFramePr>
          <p:nvPr/>
        </p:nvGraphicFramePr>
        <p:xfrm>
          <a:off x="6696075" y="1920875"/>
          <a:ext cx="1704975" cy="1052513"/>
        </p:xfrm>
        <a:graphic>
          <a:graphicData uri="http://schemas.openxmlformats.org/presentationml/2006/ole">
            <mc:AlternateContent xmlns:mc="http://schemas.openxmlformats.org/markup-compatibility/2006">
              <mc:Choice xmlns:v="urn:schemas-microsoft-com:vml" Requires="v">
                <p:oleObj spid="_x0000_s27766" name="公式" r:id="rId72" imgW="693642" imgH="419091" progId="Equation.3">
                  <p:embed/>
                </p:oleObj>
              </mc:Choice>
              <mc:Fallback>
                <p:oleObj name="公式" r:id="rId72" imgW="693642" imgH="419091" progId="Equation.3">
                  <p:embed/>
                  <p:pic>
                    <p:nvPicPr>
                      <p:cNvPr id="0" name="Object 78"/>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6696075" y="1920875"/>
                        <a:ext cx="1704975" cy="10525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663" name="Group 50">
            <a:extLst>
              <a:ext uri="{FF2B5EF4-FFF2-40B4-BE49-F238E27FC236}">
                <a16:creationId xmlns:a16="http://schemas.microsoft.com/office/drawing/2014/main" id="{5F8A7539-38C4-416F-8491-735C9719D150}"/>
              </a:ext>
            </a:extLst>
          </p:cNvPr>
          <p:cNvGrpSpPr>
            <a:grpSpLocks/>
          </p:cNvGrpSpPr>
          <p:nvPr/>
        </p:nvGrpSpPr>
        <p:grpSpPr bwMode="auto">
          <a:xfrm>
            <a:off x="0" y="57150"/>
            <a:ext cx="5715000" cy="1068388"/>
            <a:chOff x="0" y="36"/>
            <a:chExt cx="3600" cy="673"/>
          </a:xfrm>
        </p:grpSpPr>
        <p:pic>
          <p:nvPicPr>
            <p:cNvPr id="27664" name="Picture 127" descr="bar_1">
              <a:extLst>
                <a:ext uri="{FF2B5EF4-FFF2-40B4-BE49-F238E27FC236}">
                  <a16:creationId xmlns:a16="http://schemas.microsoft.com/office/drawing/2014/main" id="{522CBAC3-9DC3-4890-9BB7-DE1AF26AD9F4}"/>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0" y="36"/>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5" name="Text Box 128">
              <a:extLst>
                <a:ext uri="{FF2B5EF4-FFF2-40B4-BE49-F238E27FC236}">
                  <a16:creationId xmlns:a16="http://schemas.microsoft.com/office/drawing/2014/main" id="{6DC2304E-EA3A-47C3-8E8E-2E6A7C73E073}"/>
                </a:ext>
              </a:extLst>
            </p:cNvPr>
            <p:cNvSpPr txBox="1">
              <a:spLocks noChangeArrowheads="1"/>
            </p:cNvSpPr>
            <p:nvPr/>
          </p:nvSpPr>
          <p:spPr bwMode="auto">
            <a:xfrm>
              <a:off x="59" y="119"/>
              <a:ext cx="3320"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2-3-(3-5)</a:t>
              </a:r>
              <a:r>
                <a:rPr lang="zh-CN" altLang="en-US"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极化强度和极化规律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0"/>
                                        </p:tgtEl>
                                        <p:attrNameLst>
                                          <p:attrName>style.visibility</p:attrName>
                                        </p:attrNameLst>
                                      </p:cBhvr>
                                      <p:to>
                                        <p:strVal val="visible"/>
                                      </p:to>
                                    </p:set>
                                    <p:animEffect transition="in" filter="blinds(horizontal)">
                                      <p:cBhvr>
                                        <p:cTn id="7" dur="500"/>
                                        <p:tgtEl>
                                          <p:spTgt spid="15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0531"/>
                                        </p:tgtEl>
                                        <p:attrNameLst>
                                          <p:attrName>style.visibility</p:attrName>
                                        </p:attrNameLst>
                                      </p:cBhvr>
                                      <p:to>
                                        <p:strVal val="visible"/>
                                      </p:to>
                                    </p:set>
                                    <p:animEffect transition="in" filter="dissolve">
                                      <p:cBhvr>
                                        <p:cTn id="12" dur="500"/>
                                        <p:tgtEl>
                                          <p:spTgt spid="1505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50565"/>
                                        </p:tgtEl>
                                        <p:attrNameLst>
                                          <p:attrName>style.visibility</p:attrName>
                                        </p:attrNameLst>
                                      </p:cBhvr>
                                      <p:to>
                                        <p:strVal val="visible"/>
                                      </p:to>
                                    </p:set>
                                    <p:animEffect transition="in" filter="dissolve">
                                      <p:cBhvr>
                                        <p:cTn id="17" dur="500"/>
                                        <p:tgtEl>
                                          <p:spTgt spid="1505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50606"/>
                                        </p:tgtEl>
                                        <p:attrNameLst>
                                          <p:attrName>style.visibility</p:attrName>
                                        </p:attrNameLst>
                                      </p:cBhvr>
                                      <p:to>
                                        <p:strVal val="visible"/>
                                      </p:to>
                                    </p:set>
                                    <p:animEffect transition="in" filter="dissolve">
                                      <p:cBhvr>
                                        <p:cTn id="22" dur="500"/>
                                        <p:tgtEl>
                                          <p:spTgt spid="150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50564"/>
                                        </p:tgtEl>
                                        <p:attrNameLst>
                                          <p:attrName>style.visibility</p:attrName>
                                        </p:attrNameLst>
                                      </p:cBhvr>
                                      <p:to>
                                        <p:strVal val="visible"/>
                                      </p:to>
                                    </p:set>
                                    <p:animEffect transition="in" filter="dissolve">
                                      <p:cBhvr>
                                        <p:cTn id="27" dur="500"/>
                                        <p:tgtEl>
                                          <p:spTgt spid="1505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50604"/>
                                        </p:tgtEl>
                                        <p:attrNameLst>
                                          <p:attrName>style.visibility</p:attrName>
                                        </p:attrNameLst>
                                      </p:cBhvr>
                                      <p:to>
                                        <p:strVal val="visible"/>
                                      </p:to>
                                    </p:set>
                                    <p:animEffect transition="in" filter="dissolve">
                                      <p:cBhvr>
                                        <p:cTn id="32" dur="500"/>
                                        <p:tgtEl>
                                          <p:spTgt spid="1506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50605"/>
                                        </p:tgtEl>
                                        <p:attrNameLst>
                                          <p:attrName>style.visibility</p:attrName>
                                        </p:attrNameLst>
                                      </p:cBhvr>
                                      <p:to>
                                        <p:strVal val="visible"/>
                                      </p:to>
                                    </p:set>
                                    <p:animEffect transition="in" filter="dissolve">
                                      <p:cBhvr>
                                        <p:cTn id="37" dur="500"/>
                                        <p:tgtEl>
                                          <p:spTgt spid="1506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50566"/>
                                        </p:tgtEl>
                                        <p:attrNameLst>
                                          <p:attrName>style.visibility</p:attrName>
                                        </p:attrNameLst>
                                      </p:cBhvr>
                                      <p:to>
                                        <p:strVal val="visible"/>
                                      </p:to>
                                    </p:set>
                                    <p:animEffect transition="in" filter="dissolve">
                                      <p:cBhvr>
                                        <p:cTn id="42" dur="500"/>
                                        <p:tgtEl>
                                          <p:spTgt spid="1505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50567"/>
                                        </p:tgtEl>
                                        <p:attrNameLst>
                                          <p:attrName>style.visibility</p:attrName>
                                        </p:attrNameLst>
                                      </p:cBhvr>
                                      <p:to>
                                        <p:strVal val="visible"/>
                                      </p:to>
                                    </p:set>
                                    <p:animEffect transition="in" filter="dissolve">
                                      <p:cBhvr>
                                        <p:cTn id="47" dur="500"/>
                                        <p:tgtEl>
                                          <p:spTgt spid="1505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50568"/>
                                        </p:tgtEl>
                                        <p:attrNameLst>
                                          <p:attrName>style.visibility</p:attrName>
                                        </p:attrNameLst>
                                      </p:cBhvr>
                                      <p:to>
                                        <p:strVal val="visible"/>
                                      </p:to>
                                    </p:set>
                                    <p:animEffect transition="in" filter="dissolve">
                                      <p:cBhvr>
                                        <p:cTn id="52" dur="500"/>
                                        <p:tgtEl>
                                          <p:spTgt spid="150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a:extLst>
              <a:ext uri="{FF2B5EF4-FFF2-40B4-BE49-F238E27FC236}">
                <a16:creationId xmlns:a16="http://schemas.microsoft.com/office/drawing/2014/main" id="{746F8BB5-5B38-4156-A10B-A042B7C4BA9E}"/>
              </a:ext>
            </a:extLst>
          </p:cNvPr>
          <p:cNvSpPr>
            <a:spLocks noGrp="1"/>
          </p:cNvSpPr>
          <p:nvPr>
            <p:ph type="dt" sz="quarter" idx="10"/>
          </p:nvPr>
        </p:nvSpPr>
        <p:spPr/>
        <p:txBody>
          <a:bodyPr/>
          <a:lstStyle/>
          <a:p>
            <a:pPr>
              <a:defRPr/>
            </a:pPr>
            <a:fld id="{D978E91F-C587-466E-91A9-89840EDDA997}" type="datetime8">
              <a:rPr lang="en-US"/>
              <a:pPr>
                <a:defRPr/>
              </a:pPr>
              <a:t>3/26/2020 3:29 PM</a:t>
            </a:fld>
            <a:endParaRPr lang="en-US" altLang="zh-CN"/>
          </a:p>
        </p:txBody>
      </p:sp>
      <p:sp>
        <p:nvSpPr>
          <p:cNvPr id="28675" name="灯片编号占位符 5">
            <a:extLst>
              <a:ext uri="{FF2B5EF4-FFF2-40B4-BE49-F238E27FC236}">
                <a16:creationId xmlns:a16="http://schemas.microsoft.com/office/drawing/2014/main" id="{AD5D4D1A-D22F-4093-97BB-6456301656D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29BE481-9E1D-46A1-8074-ADF0341580F6}" type="slidenum">
              <a:rPr lang="en-US" altLang="zh-CN" sz="1400"/>
              <a:pPr>
                <a:spcBef>
                  <a:spcPct val="0"/>
                </a:spcBef>
                <a:buFontTx/>
                <a:buNone/>
              </a:pPr>
              <a:t>26</a:t>
            </a:fld>
            <a:endParaRPr lang="en-US" altLang="zh-CN" sz="1400"/>
          </a:p>
        </p:txBody>
      </p:sp>
      <p:pic>
        <p:nvPicPr>
          <p:cNvPr id="28676" name="Picture 2" descr="图片2">
            <a:extLst>
              <a:ext uri="{FF2B5EF4-FFF2-40B4-BE49-F238E27FC236}">
                <a16:creationId xmlns:a16="http://schemas.microsoft.com/office/drawing/2014/main" id="{6719A287-F74D-44CD-A4F7-1604D17F9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7" name="Group 3">
            <a:extLst>
              <a:ext uri="{FF2B5EF4-FFF2-40B4-BE49-F238E27FC236}">
                <a16:creationId xmlns:a16="http://schemas.microsoft.com/office/drawing/2014/main" id="{CE37A582-BB5B-4751-A7CA-345FB6E93F03}"/>
              </a:ext>
            </a:extLst>
          </p:cNvPr>
          <p:cNvGrpSpPr>
            <a:grpSpLocks/>
          </p:cNvGrpSpPr>
          <p:nvPr/>
        </p:nvGrpSpPr>
        <p:grpSpPr bwMode="auto">
          <a:xfrm>
            <a:off x="304800" y="206375"/>
            <a:ext cx="8686800" cy="857250"/>
            <a:chOff x="192" y="130"/>
            <a:chExt cx="5472" cy="540"/>
          </a:xfrm>
        </p:grpSpPr>
        <p:sp>
          <p:nvSpPr>
            <p:cNvPr id="187396" name="Line 4">
              <a:extLst>
                <a:ext uri="{FF2B5EF4-FFF2-40B4-BE49-F238E27FC236}">
                  <a16:creationId xmlns:a16="http://schemas.microsoft.com/office/drawing/2014/main" id="{DD3179B0-EC8E-4C29-9D0D-2780FDBDC67B}"/>
                </a:ext>
              </a:extLst>
            </p:cNvPr>
            <p:cNvSpPr>
              <a:spLocks noChangeShapeType="1"/>
            </p:cNvSpPr>
            <p:nvPr/>
          </p:nvSpPr>
          <p:spPr bwMode="auto">
            <a:xfrm>
              <a:off x="2670" y="584"/>
              <a:ext cx="2994" cy="0"/>
            </a:xfrm>
            <a:prstGeom prst="line">
              <a:avLst/>
            </a:prstGeom>
            <a:noFill/>
            <a:ln w="25400">
              <a:solidFill>
                <a:srgbClr val="66FFCC"/>
              </a:solidFill>
              <a:round/>
              <a:headEnd/>
              <a:tailEnd/>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sp>
          <p:nvSpPr>
            <p:cNvPr id="28685" name="Rectangle 5">
              <a:extLst>
                <a:ext uri="{FF2B5EF4-FFF2-40B4-BE49-F238E27FC236}">
                  <a16:creationId xmlns:a16="http://schemas.microsoft.com/office/drawing/2014/main" id="{FCBFB981-8D7F-4A69-850D-0718B81E9D1F}"/>
                </a:ext>
              </a:extLst>
            </p:cNvPr>
            <p:cNvSpPr>
              <a:spLocks noChangeArrowheads="1"/>
            </p:cNvSpPr>
            <p:nvPr/>
          </p:nvSpPr>
          <p:spPr bwMode="auto">
            <a:xfrm>
              <a:off x="192" y="130"/>
              <a:ext cx="370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0">
                  <a:solidFill>
                    <a:srgbClr val="66FFCC"/>
                  </a:solidFill>
                  <a:latin typeface="Webdings" panose="05030102010509060703" pitchFamily="18" charset="2"/>
                  <a:ea typeface="华文行楷" panose="02010800040101010101" pitchFamily="2" charset="-122"/>
                </a:rPr>
                <a:t>理学院</a:t>
              </a:r>
              <a:r>
                <a:rPr lang="zh-CN" altLang="en-US" sz="2800" b="0">
                  <a:latin typeface="Webdings" panose="05030102010509060703" pitchFamily="18" charset="2"/>
                  <a:ea typeface="华文行楷" panose="02010800040101010101" pitchFamily="2" charset="-122"/>
                </a:rPr>
                <a:t> </a:t>
              </a:r>
              <a:r>
                <a:rPr lang="zh-CN" altLang="en-US" sz="1800" b="0">
                  <a:solidFill>
                    <a:srgbClr val="66FFCC"/>
                  </a:solidFill>
                  <a:ea typeface="黑体" panose="02010609060101010101" pitchFamily="49" charset="-122"/>
                </a:rPr>
                <a:t>大学物理教学中心</a:t>
              </a:r>
            </a:p>
          </p:txBody>
        </p:sp>
        <p:sp>
          <p:nvSpPr>
            <p:cNvPr id="28686" name="Rectangle 6">
              <a:extLst>
                <a:ext uri="{FF2B5EF4-FFF2-40B4-BE49-F238E27FC236}">
                  <a16:creationId xmlns:a16="http://schemas.microsoft.com/office/drawing/2014/main" id="{C5CA1958-CC81-4F58-956A-F7AD80F07CBF}"/>
                </a:ext>
              </a:extLst>
            </p:cNvPr>
            <p:cNvSpPr>
              <a:spLocks noChangeArrowheads="1"/>
            </p:cNvSpPr>
            <p:nvPr/>
          </p:nvSpPr>
          <p:spPr bwMode="auto">
            <a:xfrm>
              <a:off x="192" y="488"/>
              <a:ext cx="284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buFontTx/>
                <a:buNone/>
              </a:pPr>
              <a:r>
                <a:rPr lang="en-US" altLang="zh-CN" sz="1600">
                  <a:solidFill>
                    <a:srgbClr val="FFFF00"/>
                  </a:solidFill>
                  <a:latin typeface="Century Gothic" panose="020B0502020202020204" pitchFamily="34" charset="0"/>
                  <a:ea typeface="幼圆" panose="02010509060101010101" pitchFamily="49" charset="-122"/>
                </a:rPr>
                <a:t>College  of  Science</a:t>
              </a:r>
            </a:p>
          </p:txBody>
        </p:sp>
      </p:grpSp>
      <p:pic>
        <p:nvPicPr>
          <p:cNvPr id="28678" name="Picture 7" descr="标题3背景副本">
            <a:extLst>
              <a:ext uri="{FF2B5EF4-FFF2-40B4-BE49-F238E27FC236}">
                <a16:creationId xmlns:a16="http://schemas.microsoft.com/office/drawing/2014/main" id="{90F274CC-298A-4033-9443-5270D911B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09963"/>
            <a:ext cx="3886200" cy="33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9" name="Group 14">
            <a:extLst>
              <a:ext uri="{FF2B5EF4-FFF2-40B4-BE49-F238E27FC236}">
                <a16:creationId xmlns:a16="http://schemas.microsoft.com/office/drawing/2014/main" id="{0EB80451-7092-4907-8F6D-FF0C768F25A8}"/>
              </a:ext>
            </a:extLst>
          </p:cNvPr>
          <p:cNvGrpSpPr>
            <a:grpSpLocks/>
          </p:cNvGrpSpPr>
          <p:nvPr/>
        </p:nvGrpSpPr>
        <p:grpSpPr bwMode="auto">
          <a:xfrm>
            <a:off x="971550" y="2492375"/>
            <a:ext cx="7488238" cy="1584325"/>
            <a:chOff x="612" y="1570"/>
            <a:chExt cx="4717" cy="998"/>
          </a:xfrm>
        </p:grpSpPr>
        <p:sp>
          <p:nvSpPr>
            <p:cNvPr id="187402" name="AutoShape 10">
              <a:extLst>
                <a:ext uri="{FF2B5EF4-FFF2-40B4-BE49-F238E27FC236}">
                  <a16:creationId xmlns:a16="http://schemas.microsoft.com/office/drawing/2014/main" id="{55F0DEF6-5781-4B17-9EAB-DE1F95D2999D}"/>
                </a:ext>
              </a:extLst>
            </p:cNvPr>
            <p:cNvSpPr>
              <a:spLocks noChangeArrowheads="1"/>
            </p:cNvSpPr>
            <p:nvPr/>
          </p:nvSpPr>
          <p:spPr bwMode="auto">
            <a:xfrm>
              <a:off x="884" y="1797"/>
              <a:ext cx="4445" cy="771"/>
            </a:xfrm>
            <a:prstGeom prst="roundRect">
              <a:avLst>
                <a:gd name="adj" fmla="val 28245"/>
              </a:avLst>
            </a:prstGeom>
            <a:gradFill rotWithShape="1">
              <a:gsLst>
                <a:gs pos="0">
                  <a:srgbClr val="97E5C0"/>
                </a:gs>
                <a:gs pos="100000">
                  <a:srgbClr val="97E5C0">
                    <a:gamma/>
                    <a:shade val="46275"/>
                    <a:invGamma/>
                  </a:srgbClr>
                </a:gs>
              </a:gsLst>
              <a:path path="rect">
                <a:fillToRect l="100000" b="100000"/>
              </a:path>
            </a:gradFill>
            <a:ln w="19050">
              <a:noFill/>
              <a:round/>
              <a:headEnd/>
              <a:tailEnd/>
            </a:ln>
            <a:effectLst/>
          </p:spPr>
          <p:txBody>
            <a:bodyPr anchor="ct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28681" name="Rectangle 11">
              <a:extLst>
                <a:ext uri="{FF2B5EF4-FFF2-40B4-BE49-F238E27FC236}">
                  <a16:creationId xmlns:a16="http://schemas.microsoft.com/office/drawing/2014/main" id="{A17BF128-D78F-4D3B-B96F-1CB13D4A1AAA}"/>
                </a:ext>
              </a:extLst>
            </p:cNvPr>
            <p:cNvSpPr>
              <a:spLocks noChangeArrowheads="1"/>
            </p:cNvSpPr>
            <p:nvPr/>
          </p:nvSpPr>
          <p:spPr bwMode="auto">
            <a:xfrm>
              <a:off x="1383" y="2041"/>
              <a:ext cx="3538" cy="327"/>
            </a:xfrm>
            <a:prstGeom prst="rect">
              <a:avLst/>
            </a:prstGeom>
            <a:noFill/>
            <a:ln>
              <a:noFill/>
            </a:ln>
            <a:effectLst>
              <a:outerShdw dist="17961" dir="2700000" algn="ctr" rotWithShape="0">
                <a:schemeClr val="folHlink"/>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800">
                  <a:solidFill>
                    <a:srgbClr val="FF3399"/>
                  </a:solidFill>
                  <a:latin typeface="隶书" panose="02010509060101010101" pitchFamily="49" charset="-122"/>
                  <a:ea typeface="隶书" panose="02010509060101010101" pitchFamily="49" charset="-122"/>
                </a:rPr>
                <a:t>2-3-6 </a:t>
              </a:r>
              <a:r>
                <a:rPr lang="zh-CN" altLang="en-US" sz="2800">
                  <a:solidFill>
                    <a:srgbClr val="FF3399"/>
                  </a:solidFill>
                  <a:latin typeface="隶书" panose="02010509060101010101" pitchFamily="49" charset="-122"/>
                  <a:ea typeface="隶书" panose="02010509060101010101" pitchFamily="49" charset="-122"/>
                </a:rPr>
                <a:t>有电介质时的高斯定理</a:t>
              </a:r>
            </a:p>
          </p:txBody>
        </p:sp>
        <p:sp>
          <p:nvSpPr>
            <p:cNvPr id="187404" name="AutoShape 12">
              <a:extLst>
                <a:ext uri="{FF2B5EF4-FFF2-40B4-BE49-F238E27FC236}">
                  <a16:creationId xmlns:a16="http://schemas.microsoft.com/office/drawing/2014/main" id="{EA46E387-0FAD-4655-B103-6086BF8B4222}"/>
                </a:ext>
              </a:extLst>
            </p:cNvPr>
            <p:cNvSpPr>
              <a:spLocks noChangeArrowheads="1"/>
            </p:cNvSpPr>
            <p:nvPr/>
          </p:nvSpPr>
          <p:spPr bwMode="auto">
            <a:xfrm>
              <a:off x="612" y="1570"/>
              <a:ext cx="2586" cy="499"/>
            </a:xfrm>
            <a:prstGeom prst="roundRect">
              <a:avLst>
                <a:gd name="adj" fmla="val 28245"/>
              </a:avLst>
            </a:prstGeom>
            <a:gradFill rotWithShape="1">
              <a:gsLst>
                <a:gs pos="0">
                  <a:srgbClr val="FFCCFF"/>
                </a:gs>
                <a:gs pos="100000">
                  <a:srgbClr val="FFCCFF">
                    <a:gamma/>
                    <a:shade val="46275"/>
                    <a:invGamma/>
                  </a:srgbClr>
                </a:gs>
              </a:gsLst>
              <a:path path="rect">
                <a:fillToRect l="100000" b="100000"/>
              </a:path>
            </a:gradFill>
            <a:ln w="19050">
              <a:noFill/>
              <a:round/>
              <a:headEnd/>
              <a:tailEnd/>
            </a:ln>
            <a:effectLst/>
          </p:spPr>
          <p:txBody>
            <a:bodyPr anchor="ctr">
              <a:spAutoFit/>
            </a:bodyPr>
            <a:lstStyle/>
            <a:p>
              <a:pPr eaLnBrk="1" hangingPunct="1">
                <a:defRPr/>
              </a:pPr>
              <a:endParaRPr lang="zh-CN" altLang="en-US">
                <a:effectLst>
                  <a:outerShdw blurRad="38100" dist="38100" dir="2700000" algn="tl">
                    <a:srgbClr val="000000">
                      <a:alpha val="43137"/>
                    </a:srgbClr>
                  </a:outerShdw>
                </a:effectLst>
              </a:endParaRPr>
            </a:p>
          </p:txBody>
        </p:sp>
        <p:sp>
          <p:nvSpPr>
            <p:cNvPr id="28683" name="Rectangle 13">
              <a:extLst>
                <a:ext uri="{FF2B5EF4-FFF2-40B4-BE49-F238E27FC236}">
                  <a16:creationId xmlns:a16="http://schemas.microsoft.com/office/drawing/2014/main" id="{8C7F44A4-425F-472A-9E40-F633999E738E}"/>
                </a:ext>
              </a:extLst>
            </p:cNvPr>
            <p:cNvSpPr>
              <a:spLocks noChangeArrowheads="1"/>
            </p:cNvSpPr>
            <p:nvPr/>
          </p:nvSpPr>
          <p:spPr bwMode="auto">
            <a:xfrm>
              <a:off x="929" y="1679"/>
              <a:ext cx="1996" cy="250"/>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chemeClr val="tx2"/>
                  </a:solidFill>
                  <a:ea typeface="幼圆" panose="02010509060101010101" pitchFamily="49" charset="-122"/>
                </a:rPr>
                <a:t>第二章 静电场中的电介质</a:t>
              </a:r>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a:extLst>
              <a:ext uri="{FF2B5EF4-FFF2-40B4-BE49-F238E27FC236}">
                <a16:creationId xmlns:a16="http://schemas.microsoft.com/office/drawing/2014/main" id="{93E93441-051A-4C06-9C01-BDFEA4FF3B36}"/>
              </a:ext>
            </a:extLst>
          </p:cNvPr>
          <p:cNvSpPr>
            <a:spLocks noGrp="1"/>
          </p:cNvSpPr>
          <p:nvPr>
            <p:ph type="dt" sz="quarter" idx="10"/>
          </p:nvPr>
        </p:nvSpPr>
        <p:spPr/>
        <p:txBody>
          <a:bodyPr/>
          <a:lstStyle/>
          <a:p>
            <a:pPr>
              <a:defRPr/>
            </a:pPr>
            <a:fld id="{C13FEA7F-BBB6-4FCA-AAA6-8A910AF12166}" type="datetime8">
              <a:rPr lang="en-US"/>
              <a:pPr>
                <a:defRPr/>
              </a:pPr>
              <a:t>3/26/2020 3:29 PM</a:t>
            </a:fld>
            <a:endParaRPr lang="en-US" altLang="zh-CN"/>
          </a:p>
        </p:txBody>
      </p:sp>
      <p:sp>
        <p:nvSpPr>
          <p:cNvPr id="29699" name="灯片编号占位符 3">
            <a:extLst>
              <a:ext uri="{FF2B5EF4-FFF2-40B4-BE49-F238E27FC236}">
                <a16:creationId xmlns:a16="http://schemas.microsoft.com/office/drawing/2014/main" id="{2FC33050-A3F7-4F34-8C61-F0D61D809DC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9BC236B-FE6D-4728-B4D4-E70123ED8B65}" type="slidenum">
              <a:rPr lang="en-US" altLang="zh-CN" sz="1400"/>
              <a:pPr>
                <a:spcBef>
                  <a:spcPct val="0"/>
                </a:spcBef>
                <a:buFontTx/>
                <a:buNone/>
              </a:pPr>
              <a:t>27</a:t>
            </a:fld>
            <a:endParaRPr lang="en-US" altLang="zh-CN" sz="1400"/>
          </a:p>
        </p:txBody>
      </p:sp>
      <p:sp>
        <p:nvSpPr>
          <p:cNvPr id="27654" name="Text Box 6">
            <a:extLst>
              <a:ext uri="{FF2B5EF4-FFF2-40B4-BE49-F238E27FC236}">
                <a16:creationId xmlns:a16="http://schemas.microsoft.com/office/drawing/2014/main" id="{925E93DD-79B1-4417-9EF6-00E619B04F19}"/>
              </a:ext>
            </a:extLst>
          </p:cNvPr>
          <p:cNvSpPr txBox="1">
            <a:spLocks noChangeArrowheads="1"/>
          </p:cNvSpPr>
          <p:nvPr/>
        </p:nvSpPr>
        <p:spPr bwMode="auto">
          <a:xfrm>
            <a:off x="285750" y="1341438"/>
            <a:ext cx="8534400" cy="946150"/>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自由电荷与极化电荷都会激发电场，在电介质中应用</a:t>
            </a:r>
            <a:r>
              <a:rPr lang="zh-CN" altLang="en-US">
                <a:solidFill>
                  <a:srgbClr val="00FF00"/>
                </a:solidFill>
                <a:effectLst>
                  <a:outerShdw blurRad="38100" dist="38100" dir="2700000" algn="tl">
                    <a:srgbClr val="000000"/>
                  </a:outerShdw>
                </a:effectLst>
                <a:latin typeface="幼圆" pitchFamily="49" charset="-122"/>
              </a:rPr>
              <a:t>真空中的高斯定理</a:t>
            </a:r>
            <a:r>
              <a:rPr lang="zh-CN" altLang="en-US">
                <a:effectLst>
                  <a:outerShdw blurRad="38100" dist="38100" dir="2700000" algn="tl">
                    <a:srgbClr val="000000"/>
                  </a:outerShdw>
                </a:effectLst>
                <a:latin typeface="幼圆" pitchFamily="49" charset="-122"/>
              </a:rPr>
              <a:t>：</a:t>
            </a:r>
          </a:p>
        </p:txBody>
      </p:sp>
      <p:graphicFrame>
        <p:nvGraphicFramePr>
          <p:cNvPr id="27657" name="Object 9">
            <a:extLst>
              <a:ext uri="{FF2B5EF4-FFF2-40B4-BE49-F238E27FC236}">
                <a16:creationId xmlns:a16="http://schemas.microsoft.com/office/drawing/2014/main" id="{4C028F4D-8185-4969-B4A5-6BD7A0CB81E6}"/>
              </a:ext>
            </a:extLst>
          </p:cNvPr>
          <p:cNvGraphicFramePr>
            <a:graphicFrameLocks noChangeAspect="1"/>
          </p:cNvGraphicFramePr>
          <p:nvPr/>
        </p:nvGraphicFramePr>
        <p:xfrm>
          <a:off x="2190750" y="2217738"/>
          <a:ext cx="3390900" cy="911225"/>
        </p:xfrm>
        <a:graphic>
          <a:graphicData uri="http://schemas.openxmlformats.org/presentationml/2006/ole">
            <mc:AlternateContent xmlns:mc="http://schemas.openxmlformats.org/markup-compatibility/2006">
              <mc:Choice xmlns:v="urn:schemas-microsoft-com:vml" Requires="v">
                <p:oleObj spid="_x0000_s29716" name="公式" r:id="rId3" imgW="1561996" imgH="396258" progId="Equation.3">
                  <p:embed/>
                </p:oleObj>
              </mc:Choice>
              <mc:Fallback>
                <p:oleObj name="公式" r:id="rId3" imgW="1561996" imgH="39625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2217738"/>
                        <a:ext cx="3390900" cy="9112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9" name="Text Box 11">
            <a:extLst>
              <a:ext uri="{FF2B5EF4-FFF2-40B4-BE49-F238E27FC236}">
                <a16:creationId xmlns:a16="http://schemas.microsoft.com/office/drawing/2014/main" id="{1CCC3669-1E91-4269-9C93-58099BA1A23E}"/>
              </a:ext>
            </a:extLst>
          </p:cNvPr>
          <p:cNvSpPr txBox="1">
            <a:spLocks noChangeArrowheads="1"/>
          </p:cNvSpPr>
          <p:nvPr/>
        </p:nvSpPr>
        <p:spPr bwMode="auto">
          <a:xfrm>
            <a:off x="304800" y="4149725"/>
            <a:ext cx="1890713"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a:effectLst>
                  <a:outerShdw blurRad="38100" dist="38100" dir="2700000" algn="tl">
                    <a:srgbClr val="000000"/>
                  </a:outerShdw>
                </a:effectLst>
              </a:rPr>
              <a:t>移项得：</a:t>
            </a:r>
          </a:p>
        </p:txBody>
      </p:sp>
      <p:graphicFrame>
        <p:nvGraphicFramePr>
          <p:cNvPr id="27660" name="Object 12">
            <a:extLst>
              <a:ext uri="{FF2B5EF4-FFF2-40B4-BE49-F238E27FC236}">
                <a16:creationId xmlns:a16="http://schemas.microsoft.com/office/drawing/2014/main" id="{8281DB64-3CA9-4343-8CA2-F2AAC1595714}"/>
              </a:ext>
            </a:extLst>
          </p:cNvPr>
          <p:cNvGraphicFramePr>
            <a:graphicFrameLocks noChangeAspect="1"/>
          </p:cNvGraphicFramePr>
          <p:nvPr/>
        </p:nvGraphicFramePr>
        <p:xfrm>
          <a:off x="2543175" y="4083050"/>
          <a:ext cx="3200400" cy="774700"/>
        </p:xfrm>
        <a:graphic>
          <a:graphicData uri="http://schemas.openxmlformats.org/presentationml/2006/ole">
            <mc:AlternateContent xmlns:mc="http://schemas.openxmlformats.org/markup-compatibility/2006">
              <mc:Choice xmlns:v="urn:schemas-microsoft-com:vml" Requires="v">
                <p:oleObj spid="_x0000_s29717" name="公式" r:id="rId5" imgW="1478191" imgH="335368" progId="Equation.3">
                  <p:embed/>
                </p:oleObj>
              </mc:Choice>
              <mc:Fallback>
                <p:oleObj name="公式" r:id="rId5" imgW="1478191" imgH="335368"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3175" y="4083050"/>
                        <a:ext cx="3200400" cy="7747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1" name="Text Box 13">
            <a:extLst>
              <a:ext uri="{FF2B5EF4-FFF2-40B4-BE49-F238E27FC236}">
                <a16:creationId xmlns:a16="http://schemas.microsoft.com/office/drawing/2014/main" id="{FC1D7FC5-A355-45BC-B2E3-373574B5E4E5}"/>
              </a:ext>
            </a:extLst>
          </p:cNvPr>
          <p:cNvSpPr txBox="1">
            <a:spLocks noChangeArrowheads="1"/>
          </p:cNvSpPr>
          <p:nvPr/>
        </p:nvSpPr>
        <p:spPr bwMode="auto">
          <a:xfrm>
            <a:off x="304800" y="4791075"/>
            <a:ext cx="3886200" cy="519113"/>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a:effectLst>
                  <a:outerShdw blurRad="38100" dist="38100" dir="2700000" algn="tl">
                    <a:srgbClr val="000000"/>
                  </a:outerShdw>
                </a:effectLst>
              </a:rPr>
              <a:t>引入</a:t>
            </a:r>
            <a:r>
              <a:rPr lang="zh-CN" altLang="en-US">
                <a:solidFill>
                  <a:srgbClr val="FF0066"/>
                </a:solidFill>
                <a:effectLst>
                  <a:outerShdw blurRad="38100" dist="38100" dir="2700000" algn="tl">
                    <a:srgbClr val="000000"/>
                  </a:outerShdw>
                </a:effectLst>
              </a:rPr>
              <a:t>电位移矢量</a:t>
            </a:r>
          </a:p>
        </p:txBody>
      </p:sp>
      <p:graphicFrame>
        <p:nvGraphicFramePr>
          <p:cNvPr id="27662" name="Object 14">
            <a:extLst>
              <a:ext uri="{FF2B5EF4-FFF2-40B4-BE49-F238E27FC236}">
                <a16:creationId xmlns:a16="http://schemas.microsoft.com/office/drawing/2014/main" id="{A2746B9B-3EBC-4CA7-B62C-14A5B54C8575}"/>
              </a:ext>
            </a:extLst>
          </p:cNvPr>
          <p:cNvGraphicFramePr>
            <a:graphicFrameLocks noChangeAspect="1"/>
          </p:cNvGraphicFramePr>
          <p:nvPr/>
        </p:nvGraphicFramePr>
        <p:xfrm>
          <a:off x="4356100" y="5516563"/>
          <a:ext cx="2222500" cy="785812"/>
        </p:xfrm>
        <a:graphic>
          <a:graphicData uri="http://schemas.openxmlformats.org/presentationml/2006/ole">
            <mc:AlternateContent xmlns:mc="http://schemas.openxmlformats.org/markup-compatibility/2006">
              <mc:Choice xmlns:v="urn:schemas-microsoft-com:vml" Requires="v">
                <p:oleObj spid="_x0000_s29718" name="公式" r:id="rId7" imgW="998087" imgH="335368" progId="Equation.3">
                  <p:embed/>
                </p:oleObj>
              </mc:Choice>
              <mc:Fallback>
                <p:oleObj name="公式" r:id="rId7" imgW="998087" imgH="335368"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516563"/>
                        <a:ext cx="2222500" cy="78581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3" name="Object 15">
            <a:extLst>
              <a:ext uri="{FF2B5EF4-FFF2-40B4-BE49-F238E27FC236}">
                <a16:creationId xmlns:a16="http://schemas.microsoft.com/office/drawing/2014/main" id="{C3084D0A-0A07-4C14-B2D6-25EE4ED751C9}"/>
              </a:ext>
            </a:extLst>
          </p:cNvPr>
          <p:cNvGraphicFramePr>
            <a:graphicFrameLocks noChangeAspect="1"/>
          </p:cNvGraphicFramePr>
          <p:nvPr/>
        </p:nvGraphicFramePr>
        <p:xfrm>
          <a:off x="3505200" y="4835525"/>
          <a:ext cx="1858963" cy="568325"/>
        </p:xfrm>
        <a:graphic>
          <a:graphicData uri="http://schemas.openxmlformats.org/presentationml/2006/ole">
            <mc:AlternateContent xmlns:mc="http://schemas.openxmlformats.org/markup-compatibility/2006">
              <mc:Choice xmlns:v="urn:schemas-microsoft-com:vml" Requires="v">
                <p:oleObj spid="_x0000_s29719" name="公式" r:id="rId9" imgW="792598" imgH="221200" progId="Equation.3">
                  <p:embed/>
                </p:oleObj>
              </mc:Choice>
              <mc:Fallback>
                <p:oleObj name="公式" r:id="rId9" imgW="792598" imgH="2212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4835525"/>
                        <a:ext cx="1858963" cy="56832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9707" name="Picture 17" descr="bar_1">
            <a:extLst>
              <a:ext uri="{FF2B5EF4-FFF2-40B4-BE49-F238E27FC236}">
                <a16:creationId xmlns:a16="http://schemas.microsoft.com/office/drawing/2014/main" id="{E3F464A0-8EE0-4C08-9615-5B2027C325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303213"/>
            <a:ext cx="57150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Text Box 18">
            <a:extLst>
              <a:ext uri="{FF2B5EF4-FFF2-40B4-BE49-F238E27FC236}">
                <a16:creationId xmlns:a16="http://schemas.microsoft.com/office/drawing/2014/main" id="{B9A8004E-48B7-4F01-AE77-C3F4DF203CAF}"/>
              </a:ext>
            </a:extLst>
          </p:cNvPr>
          <p:cNvSpPr txBox="1">
            <a:spLocks noChangeArrowheads="1"/>
          </p:cNvSpPr>
          <p:nvPr/>
        </p:nvSpPr>
        <p:spPr bwMode="auto">
          <a:xfrm>
            <a:off x="93663" y="533400"/>
            <a:ext cx="4983162" cy="519113"/>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aphicFrame>
        <p:nvGraphicFramePr>
          <p:cNvPr id="27667" name="Object 19">
            <a:extLst>
              <a:ext uri="{FF2B5EF4-FFF2-40B4-BE49-F238E27FC236}">
                <a16:creationId xmlns:a16="http://schemas.microsoft.com/office/drawing/2014/main" id="{F04D304C-426B-4F7D-8F76-A2D8417D3F64}"/>
              </a:ext>
            </a:extLst>
          </p:cNvPr>
          <p:cNvGraphicFramePr>
            <a:graphicFrameLocks noChangeAspect="1"/>
          </p:cNvGraphicFramePr>
          <p:nvPr/>
        </p:nvGraphicFramePr>
        <p:xfrm>
          <a:off x="3248025" y="3101975"/>
          <a:ext cx="3095625" cy="1019175"/>
        </p:xfrm>
        <a:graphic>
          <a:graphicData uri="http://schemas.openxmlformats.org/presentationml/2006/ole">
            <mc:AlternateContent xmlns:mc="http://schemas.openxmlformats.org/markup-compatibility/2006">
              <mc:Choice xmlns:v="urn:schemas-microsoft-com:vml" Requires="v">
                <p:oleObj spid="_x0000_s29720" name="公式" r:id="rId12" imgW="1425162" imgH="449536" progId="Equation.3">
                  <p:embed/>
                </p:oleObj>
              </mc:Choice>
              <mc:Fallback>
                <p:oleObj name="公式" r:id="rId12" imgW="1425162" imgH="449536"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48025" y="3101975"/>
                        <a:ext cx="3095625" cy="101917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 Box 13">
            <a:extLst>
              <a:ext uri="{FF2B5EF4-FFF2-40B4-BE49-F238E27FC236}">
                <a16:creationId xmlns:a16="http://schemas.microsoft.com/office/drawing/2014/main" id="{5193CCF6-FD69-4822-83FD-634DEE4F084E}"/>
              </a:ext>
            </a:extLst>
          </p:cNvPr>
          <p:cNvSpPr txBox="1">
            <a:spLocks noChangeArrowheads="1"/>
          </p:cNvSpPr>
          <p:nvPr/>
        </p:nvSpPr>
        <p:spPr bwMode="auto">
          <a:xfrm>
            <a:off x="395288" y="5516563"/>
            <a:ext cx="3529012"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a:solidFill>
                  <a:srgbClr val="FFFF00"/>
                </a:solidFill>
                <a:effectLst>
                  <a:outerShdw blurRad="38100" dist="38100" dir="2700000" algn="tl">
                    <a:srgbClr val="000000"/>
                  </a:outerShdw>
                </a:effectLst>
              </a:rPr>
              <a:t>介质中的高斯定理：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66"/>
                                        </p:tgtEl>
                                        <p:attrNameLst>
                                          <p:attrName>style.visibility</p:attrName>
                                        </p:attrNameLst>
                                      </p:cBhvr>
                                      <p:to>
                                        <p:strVal val="visible"/>
                                      </p:to>
                                    </p:set>
                                    <p:animEffect transition="in" filter="wipe(left)">
                                      <p:cBhvr>
                                        <p:cTn id="7" dur="500"/>
                                        <p:tgtEl>
                                          <p:spTgt spid="27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654"/>
                                        </p:tgtEl>
                                        <p:attrNameLst>
                                          <p:attrName>style.visibility</p:attrName>
                                        </p:attrNameLst>
                                      </p:cBhvr>
                                      <p:to>
                                        <p:strVal val="visible"/>
                                      </p:to>
                                    </p:set>
                                    <p:animEffect transition="in" filter="dissolve">
                                      <p:cBhvr>
                                        <p:cTn id="12" dur="500"/>
                                        <p:tgtEl>
                                          <p:spTgt spid="276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7657"/>
                                        </p:tgtEl>
                                        <p:attrNameLst>
                                          <p:attrName>style.visibility</p:attrName>
                                        </p:attrNameLst>
                                      </p:cBhvr>
                                      <p:to>
                                        <p:strVal val="visible"/>
                                      </p:to>
                                    </p:set>
                                    <p:animEffect transition="in" filter="dissolve">
                                      <p:cBhvr>
                                        <p:cTn id="17" dur="500"/>
                                        <p:tgtEl>
                                          <p:spTgt spid="276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7667"/>
                                        </p:tgtEl>
                                        <p:attrNameLst>
                                          <p:attrName>style.visibility</p:attrName>
                                        </p:attrNameLst>
                                      </p:cBhvr>
                                      <p:to>
                                        <p:strVal val="visible"/>
                                      </p:to>
                                    </p:set>
                                    <p:animEffect transition="in" filter="dissolve">
                                      <p:cBhvr>
                                        <p:cTn id="22" dur="500"/>
                                        <p:tgtEl>
                                          <p:spTgt spid="276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iterate type="wd">
                                    <p:tmPct val="100000"/>
                                  </p:iterate>
                                  <p:childTnLst>
                                    <p:set>
                                      <p:cBhvr>
                                        <p:cTn id="26" dur="1" fill="hold">
                                          <p:stCondLst>
                                            <p:cond delay="0"/>
                                          </p:stCondLst>
                                        </p:cTn>
                                        <p:tgtEl>
                                          <p:spTgt spid="27659"/>
                                        </p:tgtEl>
                                        <p:attrNameLst>
                                          <p:attrName>style.visibility</p:attrName>
                                        </p:attrNameLst>
                                      </p:cBhvr>
                                      <p:to>
                                        <p:strVal val="visible"/>
                                      </p:to>
                                    </p:set>
                                    <p:animEffect transition="in" filter="dissolve">
                                      <p:cBhvr>
                                        <p:cTn id="27" dur="300"/>
                                        <p:tgtEl>
                                          <p:spTgt spid="276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7660"/>
                                        </p:tgtEl>
                                        <p:attrNameLst>
                                          <p:attrName>style.visibility</p:attrName>
                                        </p:attrNameLst>
                                      </p:cBhvr>
                                      <p:to>
                                        <p:strVal val="visible"/>
                                      </p:to>
                                    </p:set>
                                    <p:animEffect transition="in" filter="dissolve">
                                      <p:cBhvr>
                                        <p:cTn id="32" dur="500"/>
                                        <p:tgtEl>
                                          <p:spTgt spid="276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iterate type="wd">
                                    <p:tmPct val="100000"/>
                                  </p:iterate>
                                  <p:childTnLst>
                                    <p:set>
                                      <p:cBhvr>
                                        <p:cTn id="36" dur="1" fill="hold">
                                          <p:stCondLst>
                                            <p:cond delay="0"/>
                                          </p:stCondLst>
                                        </p:cTn>
                                        <p:tgtEl>
                                          <p:spTgt spid="27661"/>
                                        </p:tgtEl>
                                        <p:attrNameLst>
                                          <p:attrName>style.visibility</p:attrName>
                                        </p:attrNameLst>
                                      </p:cBhvr>
                                      <p:to>
                                        <p:strVal val="visible"/>
                                      </p:to>
                                    </p:set>
                                    <p:animEffect transition="in" filter="dissolve">
                                      <p:cBhvr>
                                        <p:cTn id="37" dur="300"/>
                                        <p:tgtEl>
                                          <p:spTgt spid="276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7663"/>
                                        </p:tgtEl>
                                        <p:attrNameLst>
                                          <p:attrName>style.visibility</p:attrName>
                                        </p:attrNameLst>
                                      </p:cBhvr>
                                      <p:to>
                                        <p:strVal val="visible"/>
                                      </p:to>
                                    </p:set>
                                    <p:animEffect transition="in" filter="dissolve">
                                      <p:cBhvr>
                                        <p:cTn id="42" dur="500"/>
                                        <p:tgtEl>
                                          <p:spTgt spid="2766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iterate type="wd">
                                    <p:tmPct val="100000"/>
                                  </p:iterate>
                                  <p:childTnLst>
                                    <p:set>
                                      <p:cBhvr>
                                        <p:cTn id="46" dur="1" fill="hold">
                                          <p:stCondLst>
                                            <p:cond delay="0"/>
                                          </p:stCondLst>
                                        </p:cTn>
                                        <p:tgtEl>
                                          <p:spTgt spid="2"/>
                                        </p:tgtEl>
                                        <p:attrNameLst>
                                          <p:attrName>style.visibility</p:attrName>
                                        </p:attrNameLst>
                                      </p:cBhvr>
                                      <p:to>
                                        <p:strVal val="visible"/>
                                      </p:to>
                                    </p:set>
                                    <p:animEffect transition="in" filter="dissolve">
                                      <p:cBhvr>
                                        <p:cTn id="47" dur="3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7662"/>
                                        </p:tgtEl>
                                        <p:attrNameLst>
                                          <p:attrName>style.visibility</p:attrName>
                                        </p:attrNameLst>
                                      </p:cBhvr>
                                      <p:to>
                                        <p:strVal val="visible"/>
                                      </p:to>
                                    </p:set>
                                    <p:animEffect transition="in" filter="dissolve">
                                      <p:cBhvr>
                                        <p:cTn id="52" dur="500"/>
                                        <p:tgtEl>
                                          <p:spTgt spid="27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9" grpId="0" autoUpdateAnimBg="0"/>
      <p:bldP spid="27661" grpId="0" autoUpdateAnimBg="0"/>
      <p:bldP spid="27666" grpId="0"/>
      <p:bldP spid="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a:extLst>
              <a:ext uri="{FF2B5EF4-FFF2-40B4-BE49-F238E27FC236}">
                <a16:creationId xmlns:a16="http://schemas.microsoft.com/office/drawing/2014/main" id="{6561A15B-BA83-4861-9D1E-721E4C54CD61}"/>
              </a:ext>
            </a:extLst>
          </p:cNvPr>
          <p:cNvSpPr>
            <a:spLocks noGrp="1"/>
          </p:cNvSpPr>
          <p:nvPr>
            <p:ph type="dt" sz="quarter" idx="10"/>
          </p:nvPr>
        </p:nvSpPr>
        <p:spPr/>
        <p:txBody>
          <a:bodyPr/>
          <a:lstStyle/>
          <a:p>
            <a:pPr>
              <a:defRPr/>
            </a:pPr>
            <a:fld id="{59AC9FA2-E75F-43A3-90CF-E55024EEA9FD}" type="datetime8">
              <a:rPr lang="en-US"/>
              <a:pPr>
                <a:defRPr/>
              </a:pPr>
              <a:t>3/26/2020 3:29 PM</a:t>
            </a:fld>
            <a:endParaRPr lang="en-US" altLang="zh-CN"/>
          </a:p>
        </p:txBody>
      </p:sp>
      <p:sp>
        <p:nvSpPr>
          <p:cNvPr id="30723" name="灯片编号占位符 3">
            <a:extLst>
              <a:ext uri="{FF2B5EF4-FFF2-40B4-BE49-F238E27FC236}">
                <a16:creationId xmlns:a16="http://schemas.microsoft.com/office/drawing/2014/main" id="{71D17B6D-DB1B-4A3E-AD53-DDFDE82AED6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A143B10-689F-4D8F-A8BD-E1B5618ADF0D}" type="slidenum">
              <a:rPr lang="en-US" altLang="zh-CN" sz="1400"/>
              <a:pPr>
                <a:spcBef>
                  <a:spcPct val="0"/>
                </a:spcBef>
                <a:buFontTx/>
                <a:buNone/>
              </a:pPr>
              <a:t>28</a:t>
            </a:fld>
            <a:endParaRPr lang="en-US" altLang="zh-CN" sz="1400"/>
          </a:p>
        </p:txBody>
      </p:sp>
      <p:graphicFrame>
        <p:nvGraphicFramePr>
          <p:cNvPr id="37895" name="Object 7">
            <a:extLst>
              <a:ext uri="{FF2B5EF4-FFF2-40B4-BE49-F238E27FC236}">
                <a16:creationId xmlns:a16="http://schemas.microsoft.com/office/drawing/2014/main" id="{BB43708C-107C-4386-BD58-563EE63C85A9}"/>
              </a:ext>
            </a:extLst>
          </p:cNvPr>
          <p:cNvGraphicFramePr>
            <a:graphicFrameLocks noChangeAspect="1"/>
          </p:cNvGraphicFramePr>
          <p:nvPr/>
        </p:nvGraphicFramePr>
        <p:xfrm>
          <a:off x="2974975" y="2598738"/>
          <a:ext cx="2259013" cy="798512"/>
        </p:xfrm>
        <a:graphic>
          <a:graphicData uri="http://schemas.openxmlformats.org/presentationml/2006/ole">
            <mc:AlternateContent xmlns:mc="http://schemas.openxmlformats.org/markup-compatibility/2006">
              <mc:Choice xmlns:v="urn:schemas-microsoft-com:vml" Requires="v">
                <p:oleObj spid="_x0000_s30734" name="公式" r:id="rId3" imgW="998087" imgH="335368" progId="Equation.3">
                  <p:embed/>
                </p:oleObj>
              </mc:Choice>
              <mc:Fallback>
                <p:oleObj name="公式" r:id="rId3" imgW="998087" imgH="335368"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975" y="2598738"/>
                        <a:ext cx="2259013" cy="798512"/>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Text Box 8">
            <a:extLst>
              <a:ext uri="{FF2B5EF4-FFF2-40B4-BE49-F238E27FC236}">
                <a16:creationId xmlns:a16="http://schemas.microsoft.com/office/drawing/2014/main" id="{006F56ED-685E-417F-B417-0CBB4089B305}"/>
              </a:ext>
            </a:extLst>
          </p:cNvPr>
          <p:cNvSpPr txBox="1">
            <a:spLocks noChangeArrowheads="1"/>
          </p:cNvSpPr>
          <p:nvPr/>
        </p:nvSpPr>
        <p:spPr bwMode="auto">
          <a:xfrm>
            <a:off x="381000" y="1125538"/>
            <a:ext cx="8382000" cy="1373187"/>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引入电位移矢量后，通过任意曲面的电位移通量等于该曲面所包围的</a:t>
            </a:r>
            <a:r>
              <a:rPr lang="zh-CN" altLang="en-US">
                <a:solidFill>
                  <a:srgbClr val="FF0066"/>
                </a:solidFill>
                <a:effectLst>
                  <a:outerShdw blurRad="38100" dist="38100" dir="2700000" algn="tl">
                    <a:srgbClr val="000000"/>
                  </a:outerShdw>
                </a:effectLst>
                <a:latin typeface="幼圆" pitchFamily="49" charset="-122"/>
              </a:rPr>
              <a:t>自由电荷</a:t>
            </a:r>
            <a:r>
              <a:rPr lang="zh-CN" altLang="en-US">
                <a:effectLst>
                  <a:outerShdw blurRad="38100" dist="38100" dir="2700000" algn="tl">
                    <a:srgbClr val="000000"/>
                  </a:outerShdw>
                </a:effectLst>
                <a:latin typeface="幼圆" pitchFamily="49" charset="-122"/>
              </a:rPr>
              <a:t>的代数和。这就是</a:t>
            </a:r>
            <a:r>
              <a:rPr lang="zh-CN" altLang="en-US">
                <a:solidFill>
                  <a:schemeClr val="tx2"/>
                </a:solidFill>
                <a:effectLst>
                  <a:outerShdw blurRad="38100" dist="38100" dir="2700000" algn="tl">
                    <a:srgbClr val="000000"/>
                  </a:outerShdw>
                </a:effectLst>
                <a:latin typeface="幼圆" pitchFamily="49" charset="-122"/>
              </a:rPr>
              <a:t>介质中的高斯定理</a:t>
            </a:r>
            <a:r>
              <a:rPr lang="zh-CN" altLang="en-US">
                <a:effectLst>
                  <a:outerShdw blurRad="38100" dist="38100" dir="2700000" algn="tl">
                    <a:srgbClr val="000000"/>
                  </a:outerShdw>
                </a:effectLst>
                <a:latin typeface="幼圆" pitchFamily="49" charset="-122"/>
              </a:rPr>
              <a:t>。</a:t>
            </a:r>
          </a:p>
        </p:txBody>
      </p:sp>
      <p:sp>
        <p:nvSpPr>
          <p:cNvPr id="37898" name="Text Box 10">
            <a:extLst>
              <a:ext uri="{FF2B5EF4-FFF2-40B4-BE49-F238E27FC236}">
                <a16:creationId xmlns:a16="http://schemas.microsoft.com/office/drawing/2014/main" id="{8F2CB1A9-DB8A-44CB-9BCC-B6A2C5DEACEB}"/>
              </a:ext>
            </a:extLst>
          </p:cNvPr>
          <p:cNvSpPr txBox="1">
            <a:spLocks noChangeArrowheads="1"/>
          </p:cNvSpPr>
          <p:nvPr/>
        </p:nvSpPr>
        <p:spPr bwMode="auto">
          <a:xfrm>
            <a:off x="381000" y="3203575"/>
            <a:ext cx="8458200" cy="946150"/>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极化电荷与自由电荷一样激发电场，静止的极化电荷激发的静电场同样是保守场</a:t>
            </a:r>
          </a:p>
        </p:txBody>
      </p:sp>
      <p:graphicFrame>
        <p:nvGraphicFramePr>
          <p:cNvPr id="37899" name="Object 11">
            <a:extLst>
              <a:ext uri="{FF2B5EF4-FFF2-40B4-BE49-F238E27FC236}">
                <a16:creationId xmlns:a16="http://schemas.microsoft.com/office/drawing/2014/main" id="{04ABAEE8-D1FC-40A8-B5B6-685EE91A3BA6}"/>
              </a:ext>
            </a:extLst>
          </p:cNvPr>
          <p:cNvGraphicFramePr>
            <a:graphicFrameLocks noChangeAspect="1"/>
          </p:cNvGraphicFramePr>
          <p:nvPr/>
        </p:nvGraphicFramePr>
        <p:xfrm>
          <a:off x="3189288" y="4225925"/>
          <a:ext cx="1612900" cy="638175"/>
        </p:xfrm>
        <a:graphic>
          <a:graphicData uri="http://schemas.openxmlformats.org/presentationml/2006/ole">
            <mc:AlternateContent xmlns:mc="http://schemas.openxmlformats.org/markup-compatibility/2006">
              <mc:Choice xmlns:v="urn:schemas-microsoft-com:vml" Requires="v">
                <p:oleObj spid="_x0000_s30735" name="公式" r:id="rId5" imgW="693642" imgH="259256" progId="Equation.3">
                  <p:embed/>
                </p:oleObj>
              </mc:Choice>
              <mc:Fallback>
                <p:oleObj name="公式" r:id="rId5" imgW="693642" imgH="259256"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9288" y="4225925"/>
                        <a:ext cx="1612900" cy="638175"/>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0" name="Text Box 12">
            <a:extLst>
              <a:ext uri="{FF2B5EF4-FFF2-40B4-BE49-F238E27FC236}">
                <a16:creationId xmlns:a16="http://schemas.microsoft.com/office/drawing/2014/main" id="{73F6067F-50C3-4EAD-92E8-82F97C19BE28}"/>
              </a:ext>
            </a:extLst>
          </p:cNvPr>
          <p:cNvSpPr txBox="1">
            <a:spLocks noChangeArrowheads="1"/>
          </p:cNvSpPr>
          <p:nvPr/>
        </p:nvSpPr>
        <p:spPr bwMode="auto">
          <a:xfrm>
            <a:off x="457200" y="4787900"/>
            <a:ext cx="8458200" cy="519113"/>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effectLst>
                  <a:outerShdw blurRad="38100" dist="38100" dir="2700000" algn="tl">
                    <a:srgbClr val="000000"/>
                  </a:outerShdw>
                </a:effectLst>
              </a:rPr>
              <a:t>上述两个方程构成了</a:t>
            </a:r>
            <a:r>
              <a:rPr kumimoji="0" lang="zh-CN" altLang="en-US">
                <a:solidFill>
                  <a:srgbClr val="FF00FF"/>
                </a:solidFill>
                <a:effectLst>
                  <a:outerShdw blurRad="38100" dist="38100" dir="2700000" algn="tl">
                    <a:srgbClr val="000000"/>
                  </a:outerShdw>
                </a:effectLst>
              </a:rPr>
              <a:t>介质中</a:t>
            </a:r>
            <a:r>
              <a:rPr kumimoji="0" lang="zh-CN" altLang="en-US">
                <a:effectLst>
                  <a:outerShdw blurRad="38100" dist="38100" dir="2700000" algn="tl">
                    <a:srgbClr val="000000"/>
                  </a:outerShdw>
                </a:effectLst>
              </a:rPr>
              <a:t>静电场的基本方程。</a:t>
            </a:r>
          </a:p>
        </p:txBody>
      </p:sp>
      <p:grpSp>
        <p:nvGrpSpPr>
          <p:cNvPr id="30729" name="Group 19">
            <a:extLst>
              <a:ext uri="{FF2B5EF4-FFF2-40B4-BE49-F238E27FC236}">
                <a16:creationId xmlns:a16="http://schemas.microsoft.com/office/drawing/2014/main" id="{A257DEFC-3D8F-42B3-8C52-DAFCD387623B}"/>
              </a:ext>
            </a:extLst>
          </p:cNvPr>
          <p:cNvGrpSpPr>
            <a:grpSpLocks/>
          </p:cNvGrpSpPr>
          <p:nvPr/>
        </p:nvGrpSpPr>
        <p:grpSpPr bwMode="auto">
          <a:xfrm>
            <a:off x="0" y="115888"/>
            <a:ext cx="5715000" cy="1068387"/>
            <a:chOff x="0" y="191"/>
            <a:chExt cx="3600" cy="673"/>
          </a:xfrm>
        </p:grpSpPr>
        <p:pic>
          <p:nvPicPr>
            <p:cNvPr id="30730" name="Picture 17" descr="bar_1">
              <a:extLst>
                <a:ext uri="{FF2B5EF4-FFF2-40B4-BE49-F238E27FC236}">
                  <a16:creationId xmlns:a16="http://schemas.microsoft.com/office/drawing/2014/main" id="{6A61ACA8-E79F-407C-9AB2-8100D8FFD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18">
              <a:extLst>
                <a:ext uri="{FF2B5EF4-FFF2-40B4-BE49-F238E27FC236}">
                  <a16:creationId xmlns:a16="http://schemas.microsoft.com/office/drawing/2014/main" id="{09E8642C-A66E-4B89-BFA4-4C0C4F442D84}"/>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dissolve">
                                      <p:cBhvr>
                                        <p:cTn id="7" dur="500"/>
                                        <p:tgtEl>
                                          <p:spTgt spid="37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dissolve">
                                      <p:cBhvr>
                                        <p:cTn id="12" dur="500"/>
                                        <p:tgtEl>
                                          <p:spTgt spid="37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8"/>
                                        </p:tgtEl>
                                        <p:attrNameLst>
                                          <p:attrName>style.visibility</p:attrName>
                                        </p:attrNameLst>
                                      </p:cBhvr>
                                      <p:to>
                                        <p:strVal val="visible"/>
                                      </p:to>
                                    </p:set>
                                    <p:animEffect transition="in" filter="blinds(horizontal)">
                                      <p:cBhvr>
                                        <p:cTn id="17" dur="500"/>
                                        <p:tgtEl>
                                          <p:spTgt spid="378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899"/>
                                        </p:tgtEl>
                                        <p:attrNameLst>
                                          <p:attrName>style.visibility</p:attrName>
                                        </p:attrNameLst>
                                      </p:cBhvr>
                                      <p:to>
                                        <p:strVal val="visible"/>
                                      </p:to>
                                    </p:set>
                                    <p:animEffect transition="in" filter="blinds(horizontal)">
                                      <p:cBhvr>
                                        <p:cTn id="22" dur="500"/>
                                        <p:tgtEl>
                                          <p:spTgt spid="378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900"/>
                                        </p:tgtEl>
                                        <p:attrNameLst>
                                          <p:attrName>style.visibility</p:attrName>
                                        </p:attrNameLst>
                                      </p:cBhvr>
                                      <p:to>
                                        <p:strVal val="visible"/>
                                      </p:to>
                                    </p:set>
                                    <p:animEffect transition="in" filter="blinds(horizontal)">
                                      <p:cBhvr>
                                        <p:cTn id="27" dur="500"/>
                                        <p:tgtEl>
                                          <p:spTgt spid="37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autoUpdateAnimBg="0"/>
      <p:bldP spid="37898" grpId="0" autoUpdateAnimBg="0"/>
      <p:bldP spid="3790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日期占位符 1">
            <a:extLst>
              <a:ext uri="{FF2B5EF4-FFF2-40B4-BE49-F238E27FC236}">
                <a16:creationId xmlns:a16="http://schemas.microsoft.com/office/drawing/2014/main" id="{8635CBF1-9386-4E7D-B244-2438AB05CB40}"/>
              </a:ext>
            </a:extLst>
          </p:cNvPr>
          <p:cNvSpPr>
            <a:spLocks noGrp="1"/>
          </p:cNvSpPr>
          <p:nvPr>
            <p:ph type="dt" sz="quarter" idx="10"/>
          </p:nvPr>
        </p:nvSpPr>
        <p:spPr/>
        <p:txBody>
          <a:bodyPr/>
          <a:lstStyle/>
          <a:p>
            <a:pPr>
              <a:defRPr/>
            </a:pPr>
            <a:fld id="{CF65F2F6-EC55-484E-8158-0AE570BA7D81}" type="datetime8">
              <a:rPr lang="en-US"/>
              <a:pPr>
                <a:defRPr/>
              </a:pPr>
              <a:t>3/26/2020 3:29 PM</a:t>
            </a:fld>
            <a:endParaRPr lang="en-US" altLang="zh-CN"/>
          </a:p>
        </p:txBody>
      </p:sp>
      <p:sp>
        <p:nvSpPr>
          <p:cNvPr id="31747" name="灯片编号占位符 3">
            <a:extLst>
              <a:ext uri="{FF2B5EF4-FFF2-40B4-BE49-F238E27FC236}">
                <a16:creationId xmlns:a16="http://schemas.microsoft.com/office/drawing/2014/main" id="{EE2F99B1-B7D8-4A5B-A931-19ACF338310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05FD30A-4D19-4DC3-AE9C-A385059E04E0}" type="slidenum">
              <a:rPr lang="en-US" altLang="zh-CN" sz="1400"/>
              <a:pPr>
                <a:spcBef>
                  <a:spcPct val="0"/>
                </a:spcBef>
                <a:buFontTx/>
                <a:buNone/>
              </a:pPr>
              <a:t>29</a:t>
            </a:fld>
            <a:endParaRPr lang="en-US" altLang="zh-CN" sz="1400"/>
          </a:p>
        </p:txBody>
      </p:sp>
      <p:sp>
        <p:nvSpPr>
          <p:cNvPr id="38914" name="Rectangle 2">
            <a:extLst>
              <a:ext uri="{FF2B5EF4-FFF2-40B4-BE49-F238E27FC236}">
                <a16:creationId xmlns:a16="http://schemas.microsoft.com/office/drawing/2014/main" id="{D9225895-4F86-4F3A-A393-5DDDBD9EF2BE}"/>
              </a:ext>
            </a:extLst>
          </p:cNvPr>
          <p:cNvSpPr>
            <a:spLocks noChangeArrowheads="1"/>
          </p:cNvSpPr>
          <p:nvPr/>
        </p:nvSpPr>
        <p:spPr bwMode="auto">
          <a:xfrm>
            <a:off x="609600" y="3124200"/>
            <a:ext cx="8077200" cy="3352800"/>
          </a:xfrm>
          <a:prstGeom prst="rect">
            <a:avLst/>
          </a:prstGeom>
          <a:solidFill>
            <a:schemeClr val="bg2"/>
          </a:solidFill>
          <a:ln w="9525">
            <a:solidFill>
              <a:schemeClr val="tx1"/>
            </a:solidFill>
            <a:miter lim="800000"/>
            <a:headEnd/>
            <a:tailEnd/>
          </a:ln>
          <a:effectLst/>
        </p:spPr>
        <p:txBody>
          <a:bodyPr wrap="none" anchor="ctr"/>
          <a:lstStyle/>
          <a:p>
            <a:pPr algn="ctr" eaLnBrk="1" hangingPunct="1">
              <a:defRPr/>
            </a:pPr>
            <a:endParaRPr kumimoji="0" lang="zh-CN" altLang="zh-CN" sz="3200">
              <a:effectLst>
                <a:outerShdw blurRad="38100" dist="38100" dir="2700000" algn="tl">
                  <a:srgbClr val="000000"/>
                </a:outerShdw>
              </a:effectLst>
            </a:endParaRPr>
          </a:p>
        </p:txBody>
      </p:sp>
      <p:sp>
        <p:nvSpPr>
          <p:cNvPr id="38916" name="Text Box 4">
            <a:extLst>
              <a:ext uri="{FF2B5EF4-FFF2-40B4-BE49-F238E27FC236}">
                <a16:creationId xmlns:a16="http://schemas.microsoft.com/office/drawing/2014/main" id="{BD81F854-00AF-4493-B7DA-709D7B6A47BA}"/>
              </a:ext>
            </a:extLst>
          </p:cNvPr>
          <p:cNvSpPr txBox="1">
            <a:spLocks noChangeArrowheads="1"/>
          </p:cNvSpPr>
          <p:nvPr/>
        </p:nvSpPr>
        <p:spPr bwMode="auto">
          <a:xfrm>
            <a:off x="381000" y="1768475"/>
            <a:ext cx="8534400" cy="1373188"/>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1.</a:t>
            </a:r>
            <a:r>
              <a:rPr lang="zh-CN" altLang="en-US">
                <a:effectLst>
                  <a:outerShdw blurRad="38100" dist="38100" dir="2700000" algn="tl">
                    <a:srgbClr val="000000"/>
                  </a:outerShdw>
                </a:effectLst>
                <a:latin typeface="幼圆" pitchFamily="49" charset="-122"/>
              </a:rPr>
              <a:t>闭合曲面电位移的通量积分仅仅与闭合曲面所包围的自由电荷有关，闭合曲面外的自由电荷对电位移的通量贡献为零。</a:t>
            </a:r>
          </a:p>
        </p:txBody>
      </p:sp>
      <p:grpSp>
        <p:nvGrpSpPr>
          <p:cNvPr id="2" name="Group 192">
            <a:extLst>
              <a:ext uri="{FF2B5EF4-FFF2-40B4-BE49-F238E27FC236}">
                <a16:creationId xmlns:a16="http://schemas.microsoft.com/office/drawing/2014/main" id="{0614128D-D6FC-4B55-8EA0-2D6476C8E791}"/>
              </a:ext>
            </a:extLst>
          </p:cNvPr>
          <p:cNvGrpSpPr>
            <a:grpSpLocks/>
          </p:cNvGrpSpPr>
          <p:nvPr/>
        </p:nvGrpSpPr>
        <p:grpSpPr bwMode="auto">
          <a:xfrm>
            <a:off x="2209800" y="3276600"/>
            <a:ext cx="1600200" cy="2819400"/>
            <a:chOff x="1392" y="2064"/>
            <a:chExt cx="1008" cy="1776"/>
          </a:xfrm>
        </p:grpSpPr>
        <p:grpSp>
          <p:nvGrpSpPr>
            <p:cNvPr id="31813" name="Group 5">
              <a:extLst>
                <a:ext uri="{FF2B5EF4-FFF2-40B4-BE49-F238E27FC236}">
                  <a16:creationId xmlns:a16="http://schemas.microsoft.com/office/drawing/2014/main" id="{1CDA6FE7-5C2D-46B7-A4E7-C06E481B949D}"/>
                </a:ext>
              </a:extLst>
            </p:cNvPr>
            <p:cNvGrpSpPr>
              <a:grpSpLocks/>
            </p:cNvGrpSpPr>
            <p:nvPr/>
          </p:nvGrpSpPr>
          <p:grpSpPr bwMode="auto">
            <a:xfrm>
              <a:off x="1392" y="2397"/>
              <a:ext cx="96" cy="1440"/>
              <a:chOff x="1392" y="2400"/>
              <a:chExt cx="96" cy="1440"/>
            </a:xfrm>
          </p:grpSpPr>
          <p:sp>
            <p:nvSpPr>
              <p:cNvPr id="38918" name="Rectangle 6">
                <a:extLst>
                  <a:ext uri="{FF2B5EF4-FFF2-40B4-BE49-F238E27FC236}">
                    <a16:creationId xmlns:a16="http://schemas.microsoft.com/office/drawing/2014/main" id="{0CBD05DA-6D7C-477E-B0A7-A6043CEE980A}"/>
                  </a:ext>
                </a:extLst>
              </p:cNvPr>
              <p:cNvSpPr>
                <a:spLocks noChangeArrowheads="1"/>
              </p:cNvSpPr>
              <p:nvPr/>
            </p:nvSpPr>
            <p:spPr bwMode="auto">
              <a:xfrm>
                <a:off x="1392"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1857" name="Object 7">
                <a:extLst>
                  <a:ext uri="{FF2B5EF4-FFF2-40B4-BE49-F238E27FC236}">
                    <a16:creationId xmlns:a16="http://schemas.microsoft.com/office/drawing/2014/main" id="{87709A54-8068-4522-8048-61C2FBDAD764}"/>
                  </a:ext>
                </a:extLst>
              </p:cNvPr>
              <p:cNvGraphicFramePr>
                <a:graphicFrameLocks noChangeAspect="1"/>
              </p:cNvGraphicFramePr>
              <p:nvPr/>
            </p:nvGraphicFramePr>
            <p:xfrm>
              <a:off x="1392" y="2448"/>
              <a:ext cx="96" cy="77"/>
            </p:xfrm>
            <a:graphic>
              <a:graphicData uri="http://schemas.openxmlformats.org/presentationml/2006/ole">
                <mc:AlternateContent xmlns:mc="http://schemas.openxmlformats.org/markup-compatibility/2006">
                  <mc:Choice xmlns:v="urn:schemas-microsoft-com:vml" Requires="v">
                    <p:oleObj spid="_x0000_s31931" name="公式" r:id="rId3" imgW="139700" imgH="139700" progId="Equation.3">
                      <p:embed/>
                    </p:oleObj>
                  </mc:Choice>
                  <mc:Fallback>
                    <p:oleObj name="公式" r:id="rId3" imgW="139700" imgH="1397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58" name="Object 8">
                <a:extLst>
                  <a:ext uri="{FF2B5EF4-FFF2-40B4-BE49-F238E27FC236}">
                    <a16:creationId xmlns:a16="http://schemas.microsoft.com/office/drawing/2014/main" id="{86CD881A-BE31-4FC2-BEE4-95C654E546AA}"/>
                  </a:ext>
                </a:extLst>
              </p:cNvPr>
              <p:cNvGraphicFramePr>
                <a:graphicFrameLocks noChangeAspect="1"/>
              </p:cNvGraphicFramePr>
              <p:nvPr/>
            </p:nvGraphicFramePr>
            <p:xfrm>
              <a:off x="1392" y="2659"/>
              <a:ext cx="96" cy="78"/>
            </p:xfrm>
            <a:graphic>
              <a:graphicData uri="http://schemas.openxmlformats.org/presentationml/2006/ole">
                <mc:AlternateContent xmlns:mc="http://schemas.openxmlformats.org/markup-compatibility/2006">
                  <mc:Choice xmlns:v="urn:schemas-microsoft-com:vml" Requires="v">
                    <p:oleObj spid="_x0000_s31932" name="公式" r:id="rId5" imgW="139700" imgH="139700" progId="Equation.3">
                      <p:embed/>
                    </p:oleObj>
                  </mc:Choice>
                  <mc:Fallback>
                    <p:oleObj name="公式" r:id="rId5" imgW="139700" imgH="1397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659"/>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59" name="Object 9">
                <a:extLst>
                  <a:ext uri="{FF2B5EF4-FFF2-40B4-BE49-F238E27FC236}">
                    <a16:creationId xmlns:a16="http://schemas.microsoft.com/office/drawing/2014/main" id="{D00F0E11-D751-433F-947C-8599D2661E3B}"/>
                  </a:ext>
                </a:extLst>
              </p:cNvPr>
              <p:cNvGraphicFramePr>
                <a:graphicFrameLocks noChangeAspect="1"/>
              </p:cNvGraphicFramePr>
              <p:nvPr/>
            </p:nvGraphicFramePr>
            <p:xfrm>
              <a:off x="1392" y="2828"/>
              <a:ext cx="96" cy="77"/>
            </p:xfrm>
            <a:graphic>
              <a:graphicData uri="http://schemas.openxmlformats.org/presentationml/2006/ole">
                <mc:AlternateContent xmlns:mc="http://schemas.openxmlformats.org/markup-compatibility/2006">
                  <mc:Choice xmlns:v="urn:schemas-microsoft-com:vml" Requires="v">
                    <p:oleObj spid="_x0000_s31933" name="公式" r:id="rId6" imgW="139700" imgH="139700" progId="Equation.3">
                      <p:embed/>
                    </p:oleObj>
                  </mc:Choice>
                  <mc:Fallback>
                    <p:oleObj name="公式" r:id="rId6" imgW="139700" imgH="1397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8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60" name="Object 10">
                <a:extLst>
                  <a:ext uri="{FF2B5EF4-FFF2-40B4-BE49-F238E27FC236}">
                    <a16:creationId xmlns:a16="http://schemas.microsoft.com/office/drawing/2014/main" id="{E94EB747-9731-42FE-A886-375BE80B94A1}"/>
                  </a:ext>
                </a:extLst>
              </p:cNvPr>
              <p:cNvGraphicFramePr>
                <a:graphicFrameLocks noChangeAspect="1"/>
              </p:cNvGraphicFramePr>
              <p:nvPr/>
            </p:nvGraphicFramePr>
            <p:xfrm>
              <a:off x="1392" y="2997"/>
              <a:ext cx="96" cy="77"/>
            </p:xfrm>
            <a:graphic>
              <a:graphicData uri="http://schemas.openxmlformats.org/presentationml/2006/ole">
                <mc:AlternateContent xmlns:mc="http://schemas.openxmlformats.org/markup-compatibility/2006">
                  <mc:Choice xmlns:v="urn:schemas-microsoft-com:vml" Requires="v">
                    <p:oleObj spid="_x0000_s31934" name="公式" r:id="rId7" imgW="139700" imgH="139700" progId="Equation.3">
                      <p:embed/>
                    </p:oleObj>
                  </mc:Choice>
                  <mc:Fallback>
                    <p:oleObj name="公式" r:id="rId7" imgW="139700" imgH="1397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997"/>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61" name="Object 11">
                <a:extLst>
                  <a:ext uri="{FF2B5EF4-FFF2-40B4-BE49-F238E27FC236}">
                    <a16:creationId xmlns:a16="http://schemas.microsoft.com/office/drawing/2014/main" id="{3CA64F35-1602-43E0-8BC0-FF456A78A70B}"/>
                  </a:ext>
                </a:extLst>
              </p:cNvPr>
              <p:cNvGraphicFramePr>
                <a:graphicFrameLocks noChangeAspect="1"/>
              </p:cNvGraphicFramePr>
              <p:nvPr/>
            </p:nvGraphicFramePr>
            <p:xfrm>
              <a:off x="1392" y="3166"/>
              <a:ext cx="96" cy="77"/>
            </p:xfrm>
            <a:graphic>
              <a:graphicData uri="http://schemas.openxmlformats.org/presentationml/2006/ole">
                <mc:AlternateContent xmlns:mc="http://schemas.openxmlformats.org/markup-compatibility/2006">
                  <mc:Choice xmlns:v="urn:schemas-microsoft-com:vml" Requires="v">
                    <p:oleObj spid="_x0000_s31935" name="公式" r:id="rId8" imgW="139700" imgH="139700" progId="Equation.3">
                      <p:embed/>
                    </p:oleObj>
                  </mc:Choice>
                  <mc:Fallback>
                    <p:oleObj name="公式" r:id="rId8" imgW="139700" imgH="1397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62" name="Object 12">
                <a:extLst>
                  <a:ext uri="{FF2B5EF4-FFF2-40B4-BE49-F238E27FC236}">
                    <a16:creationId xmlns:a16="http://schemas.microsoft.com/office/drawing/2014/main" id="{5387F496-0ED6-40DA-B9D1-B262E4CF468C}"/>
                  </a:ext>
                </a:extLst>
              </p:cNvPr>
              <p:cNvGraphicFramePr>
                <a:graphicFrameLocks noChangeAspect="1"/>
              </p:cNvGraphicFramePr>
              <p:nvPr/>
            </p:nvGraphicFramePr>
            <p:xfrm>
              <a:off x="1392" y="3335"/>
              <a:ext cx="96" cy="77"/>
            </p:xfrm>
            <a:graphic>
              <a:graphicData uri="http://schemas.openxmlformats.org/presentationml/2006/ole">
                <mc:AlternateContent xmlns:mc="http://schemas.openxmlformats.org/markup-compatibility/2006">
                  <mc:Choice xmlns:v="urn:schemas-microsoft-com:vml" Requires="v">
                    <p:oleObj spid="_x0000_s31936" name="公式" r:id="rId9" imgW="139700" imgH="139700" progId="Equation.3">
                      <p:embed/>
                    </p:oleObj>
                  </mc:Choice>
                  <mc:Fallback>
                    <p:oleObj name="公式" r:id="rId9" imgW="139700" imgH="1397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33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63" name="Object 13">
                <a:extLst>
                  <a:ext uri="{FF2B5EF4-FFF2-40B4-BE49-F238E27FC236}">
                    <a16:creationId xmlns:a16="http://schemas.microsoft.com/office/drawing/2014/main" id="{0A9DF803-C9D1-4BE0-8607-B78ECD736078}"/>
                  </a:ext>
                </a:extLst>
              </p:cNvPr>
              <p:cNvGraphicFramePr>
                <a:graphicFrameLocks noChangeAspect="1"/>
              </p:cNvGraphicFramePr>
              <p:nvPr/>
            </p:nvGraphicFramePr>
            <p:xfrm>
              <a:off x="1392" y="3546"/>
              <a:ext cx="96" cy="77"/>
            </p:xfrm>
            <a:graphic>
              <a:graphicData uri="http://schemas.openxmlformats.org/presentationml/2006/ole">
                <mc:AlternateContent xmlns:mc="http://schemas.openxmlformats.org/markup-compatibility/2006">
                  <mc:Choice xmlns:v="urn:schemas-microsoft-com:vml" Requires="v">
                    <p:oleObj spid="_x0000_s31937" name="公式" r:id="rId10" imgW="139700" imgH="139700" progId="Equation.3">
                      <p:embed/>
                    </p:oleObj>
                  </mc:Choice>
                  <mc:Fallback>
                    <p:oleObj name="公式" r:id="rId10" imgW="139700" imgH="1397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54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64" name="Object 14">
                <a:extLst>
                  <a:ext uri="{FF2B5EF4-FFF2-40B4-BE49-F238E27FC236}">
                    <a16:creationId xmlns:a16="http://schemas.microsoft.com/office/drawing/2014/main" id="{92B6216F-D0FD-4589-804E-6319135A2743}"/>
                  </a:ext>
                </a:extLst>
              </p:cNvPr>
              <p:cNvGraphicFramePr>
                <a:graphicFrameLocks noChangeAspect="1"/>
              </p:cNvGraphicFramePr>
              <p:nvPr/>
            </p:nvGraphicFramePr>
            <p:xfrm>
              <a:off x="1392" y="3715"/>
              <a:ext cx="96" cy="77"/>
            </p:xfrm>
            <a:graphic>
              <a:graphicData uri="http://schemas.openxmlformats.org/presentationml/2006/ole">
                <mc:AlternateContent xmlns:mc="http://schemas.openxmlformats.org/markup-compatibility/2006">
                  <mc:Choice xmlns:v="urn:schemas-microsoft-com:vml" Requires="v">
                    <p:oleObj spid="_x0000_s31938" name="公式" r:id="rId11" imgW="139700" imgH="139700" progId="Equation.3">
                      <p:embed/>
                    </p:oleObj>
                  </mc:Choice>
                  <mc:Fallback>
                    <p:oleObj name="公式" r:id="rId11" imgW="139700" imgH="1397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71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928" name="Rectangle 16">
              <a:extLst>
                <a:ext uri="{FF2B5EF4-FFF2-40B4-BE49-F238E27FC236}">
                  <a16:creationId xmlns:a16="http://schemas.microsoft.com/office/drawing/2014/main" id="{CDFDFF41-042A-4E72-8A40-DEB6C7C97897}"/>
                </a:ext>
              </a:extLst>
            </p:cNvPr>
            <p:cNvSpPr>
              <a:spLocks noChangeArrowheads="1"/>
            </p:cNvSpPr>
            <p:nvPr/>
          </p:nvSpPr>
          <p:spPr bwMode="auto">
            <a:xfrm rot="10800000">
              <a:off x="1531" y="2350"/>
              <a:ext cx="384" cy="1440"/>
            </a:xfrm>
            <a:prstGeom prst="rect">
              <a:avLst/>
            </a:prstGeom>
            <a:solidFill>
              <a:srgbClr val="FF7C80">
                <a:alpha val="50000"/>
              </a:srgbClr>
            </a:soli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FF7C80"/>
              </a:extrusionClr>
            </a:sp3d>
          </p:spPr>
          <p:txBody>
            <a:bodyPr rot="10800000" wrap="none" anchor="ctr">
              <a:flatTx/>
            </a:bodyPr>
            <a:lstStyle/>
            <a:p>
              <a:pPr algn="ctr" eaLnBrk="1" hangingPunct="1">
                <a:defRPr/>
              </a:pPr>
              <a:endParaRPr kumimoji="0" lang="zh-CN" altLang="zh-CN" sz="3200">
                <a:effectLst>
                  <a:outerShdw blurRad="38100" dist="38100" dir="2700000" algn="tl">
                    <a:srgbClr val="000000"/>
                  </a:outerShdw>
                </a:effectLst>
              </a:endParaRPr>
            </a:p>
          </p:txBody>
        </p:sp>
        <p:grpSp>
          <p:nvGrpSpPr>
            <p:cNvPr id="31815" name="Group 94">
              <a:extLst>
                <a:ext uri="{FF2B5EF4-FFF2-40B4-BE49-F238E27FC236}">
                  <a16:creationId xmlns:a16="http://schemas.microsoft.com/office/drawing/2014/main" id="{74C952FC-2D97-4BC6-9446-94A0B303AA64}"/>
                </a:ext>
              </a:extLst>
            </p:cNvPr>
            <p:cNvGrpSpPr>
              <a:grpSpLocks/>
            </p:cNvGrpSpPr>
            <p:nvPr/>
          </p:nvGrpSpPr>
          <p:grpSpPr bwMode="auto">
            <a:xfrm>
              <a:off x="1536" y="2448"/>
              <a:ext cx="816" cy="1200"/>
              <a:chOff x="3600" y="2832"/>
              <a:chExt cx="768" cy="1152"/>
            </a:xfrm>
          </p:grpSpPr>
          <p:sp>
            <p:nvSpPr>
              <p:cNvPr id="39007" name="Line 95">
                <a:extLst>
                  <a:ext uri="{FF2B5EF4-FFF2-40B4-BE49-F238E27FC236}">
                    <a16:creationId xmlns:a16="http://schemas.microsoft.com/office/drawing/2014/main" id="{61CC7B68-D334-442B-B3EB-80A10D52F595}"/>
                  </a:ext>
                </a:extLst>
              </p:cNvPr>
              <p:cNvSpPr>
                <a:spLocks noChangeShapeType="1"/>
              </p:cNvSpPr>
              <p:nvPr/>
            </p:nvSpPr>
            <p:spPr bwMode="auto">
              <a:xfrm>
                <a:off x="3600" y="2832"/>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8" name="Line 96">
                <a:extLst>
                  <a:ext uri="{FF2B5EF4-FFF2-40B4-BE49-F238E27FC236}">
                    <a16:creationId xmlns:a16="http://schemas.microsoft.com/office/drawing/2014/main" id="{F2525D90-8535-4328-85CB-84A7D5AE4D76}"/>
                  </a:ext>
                </a:extLst>
              </p:cNvPr>
              <p:cNvSpPr>
                <a:spLocks noChangeShapeType="1"/>
              </p:cNvSpPr>
              <p:nvPr/>
            </p:nvSpPr>
            <p:spPr bwMode="auto">
              <a:xfrm>
                <a:off x="3600" y="3120"/>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9" name="Line 97">
                <a:extLst>
                  <a:ext uri="{FF2B5EF4-FFF2-40B4-BE49-F238E27FC236}">
                    <a16:creationId xmlns:a16="http://schemas.microsoft.com/office/drawing/2014/main" id="{8E721DDF-AD76-41FC-87A7-A6A22146068B}"/>
                  </a:ext>
                </a:extLst>
              </p:cNvPr>
              <p:cNvSpPr>
                <a:spLocks noChangeShapeType="1"/>
              </p:cNvSpPr>
              <p:nvPr/>
            </p:nvSpPr>
            <p:spPr bwMode="auto">
              <a:xfrm>
                <a:off x="3600" y="3408"/>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10" name="Line 98">
                <a:extLst>
                  <a:ext uri="{FF2B5EF4-FFF2-40B4-BE49-F238E27FC236}">
                    <a16:creationId xmlns:a16="http://schemas.microsoft.com/office/drawing/2014/main" id="{2EE08C93-A5F7-4A2D-BD14-08F28986961B}"/>
                  </a:ext>
                </a:extLst>
              </p:cNvPr>
              <p:cNvSpPr>
                <a:spLocks noChangeShapeType="1"/>
              </p:cNvSpPr>
              <p:nvPr/>
            </p:nvSpPr>
            <p:spPr bwMode="auto">
              <a:xfrm>
                <a:off x="3600" y="3696"/>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11" name="Line 99">
                <a:extLst>
                  <a:ext uri="{FF2B5EF4-FFF2-40B4-BE49-F238E27FC236}">
                    <a16:creationId xmlns:a16="http://schemas.microsoft.com/office/drawing/2014/main" id="{58CC7D98-E224-44A6-BD1E-18D19BEA7B5B}"/>
                  </a:ext>
                </a:extLst>
              </p:cNvPr>
              <p:cNvSpPr>
                <a:spLocks noChangeShapeType="1"/>
              </p:cNvSpPr>
              <p:nvPr/>
            </p:nvSpPr>
            <p:spPr bwMode="auto">
              <a:xfrm>
                <a:off x="3600" y="3984"/>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31816" name="Object 100">
              <a:extLst>
                <a:ext uri="{FF2B5EF4-FFF2-40B4-BE49-F238E27FC236}">
                  <a16:creationId xmlns:a16="http://schemas.microsoft.com/office/drawing/2014/main" id="{658BEE5A-F496-4322-A724-A87ACDCEA75B}"/>
                </a:ext>
              </a:extLst>
            </p:cNvPr>
            <p:cNvGraphicFramePr>
              <a:graphicFrameLocks noChangeAspect="1"/>
            </p:cNvGraphicFramePr>
            <p:nvPr/>
          </p:nvGraphicFramePr>
          <p:xfrm>
            <a:off x="1968" y="2064"/>
            <a:ext cx="247" cy="304"/>
          </p:xfrm>
          <a:graphic>
            <a:graphicData uri="http://schemas.openxmlformats.org/presentationml/2006/ole">
              <mc:AlternateContent xmlns:mc="http://schemas.openxmlformats.org/markup-compatibility/2006">
                <mc:Choice xmlns:v="urn:schemas-microsoft-com:vml" Requires="v">
                  <p:oleObj spid="_x0000_s31939" name="公式" r:id="rId12" imgW="122157" imgH="167446" progId="Equation.3">
                    <p:embed/>
                  </p:oleObj>
                </mc:Choice>
                <mc:Fallback>
                  <p:oleObj name="公式" r:id="rId12" imgW="122157" imgH="167446" progId="Equation.3">
                    <p:embed/>
                    <p:pic>
                      <p:nvPicPr>
                        <p:cNvPr id="0" name="Object 1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8" y="2064"/>
                          <a:ext cx="247" cy="3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817" name="Group 112">
              <a:extLst>
                <a:ext uri="{FF2B5EF4-FFF2-40B4-BE49-F238E27FC236}">
                  <a16:creationId xmlns:a16="http://schemas.microsoft.com/office/drawing/2014/main" id="{41A9F3EF-9AAF-43AB-B492-69231585BD75}"/>
                </a:ext>
              </a:extLst>
            </p:cNvPr>
            <p:cNvGrpSpPr>
              <a:grpSpLocks/>
            </p:cNvGrpSpPr>
            <p:nvPr/>
          </p:nvGrpSpPr>
          <p:grpSpPr bwMode="auto">
            <a:xfrm>
              <a:off x="2304" y="2400"/>
              <a:ext cx="96" cy="1440"/>
              <a:chOff x="2304" y="2400"/>
              <a:chExt cx="96" cy="1440"/>
            </a:xfrm>
          </p:grpSpPr>
          <p:sp>
            <p:nvSpPr>
              <p:cNvPr id="39025" name="Rectangle 113">
                <a:extLst>
                  <a:ext uri="{FF2B5EF4-FFF2-40B4-BE49-F238E27FC236}">
                    <a16:creationId xmlns:a16="http://schemas.microsoft.com/office/drawing/2014/main" id="{1BA0B71B-0E11-4543-8292-AA1D353589F4}"/>
                  </a:ext>
                </a:extLst>
              </p:cNvPr>
              <p:cNvSpPr>
                <a:spLocks noChangeArrowheads="1"/>
              </p:cNvSpPr>
              <p:nvPr/>
            </p:nvSpPr>
            <p:spPr bwMode="auto">
              <a:xfrm>
                <a:off x="2304"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pSp>
            <p:nvGrpSpPr>
              <p:cNvPr id="31842" name="Group 114">
                <a:extLst>
                  <a:ext uri="{FF2B5EF4-FFF2-40B4-BE49-F238E27FC236}">
                    <a16:creationId xmlns:a16="http://schemas.microsoft.com/office/drawing/2014/main" id="{720E2FFC-479C-4C55-B153-2540DF7607A6}"/>
                  </a:ext>
                </a:extLst>
              </p:cNvPr>
              <p:cNvGrpSpPr>
                <a:grpSpLocks/>
              </p:cNvGrpSpPr>
              <p:nvPr/>
            </p:nvGrpSpPr>
            <p:grpSpPr bwMode="auto">
              <a:xfrm>
                <a:off x="2304" y="2448"/>
                <a:ext cx="48" cy="1343"/>
                <a:chOff x="3408" y="1968"/>
                <a:chExt cx="88" cy="1439"/>
              </a:xfrm>
            </p:grpSpPr>
            <p:graphicFrame>
              <p:nvGraphicFramePr>
                <p:cNvPr id="31843" name="Object 115">
                  <a:extLst>
                    <a:ext uri="{FF2B5EF4-FFF2-40B4-BE49-F238E27FC236}">
                      <a16:creationId xmlns:a16="http://schemas.microsoft.com/office/drawing/2014/main" id="{0AD4EEA8-5B05-4504-A017-7ADCBBFE97F7}"/>
                    </a:ext>
                  </a:extLst>
                </p:cNvPr>
                <p:cNvGraphicFramePr>
                  <a:graphicFrameLocks noChangeAspect="1"/>
                </p:cNvGraphicFramePr>
                <p:nvPr/>
              </p:nvGraphicFramePr>
              <p:xfrm>
                <a:off x="3408" y="1968"/>
                <a:ext cx="88" cy="47"/>
              </p:xfrm>
              <a:graphic>
                <a:graphicData uri="http://schemas.openxmlformats.org/presentationml/2006/ole">
                  <mc:AlternateContent xmlns:mc="http://schemas.openxmlformats.org/markup-compatibility/2006">
                    <mc:Choice xmlns:v="urn:schemas-microsoft-com:vml" Requires="v">
                      <p:oleObj spid="_x0000_s31940" name="公式" r:id="rId14" imgW="139518" imgH="76101" progId="Equation.3">
                        <p:embed/>
                      </p:oleObj>
                    </mc:Choice>
                    <mc:Fallback>
                      <p:oleObj name="公式" r:id="rId14" imgW="139518" imgH="76101" progId="Equation.3">
                        <p:embed/>
                        <p:pic>
                          <p:nvPicPr>
                            <p:cNvPr id="0" name="Object 1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19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4" name="Object 116">
                  <a:extLst>
                    <a:ext uri="{FF2B5EF4-FFF2-40B4-BE49-F238E27FC236}">
                      <a16:creationId xmlns:a16="http://schemas.microsoft.com/office/drawing/2014/main" id="{00835A71-DFFD-4FA0-829D-CFF68BD5864F}"/>
                    </a:ext>
                  </a:extLst>
                </p:cNvPr>
                <p:cNvGraphicFramePr>
                  <a:graphicFrameLocks noChangeAspect="1"/>
                </p:cNvGraphicFramePr>
                <p:nvPr/>
              </p:nvGraphicFramePr>
              <p:xfrm>
                <a:off x="3408" y="2160"/>
                <a:ext cx="88" cy="47"/>
              </p:xfrm>
              <a:graphic>
                <a:graphicData uri="http://schemas.openxmlformats.org/presentationml/2006/ole">
                  <mc:AlternateContent xmlns:mc="http://schemas.openxmlformats.org/markup-compatibility/2006">
                    <mc:Choice xmlns:v="urn:schemas-microsoft-com:vml" Requires="v">
                      <p:oleObj spid="_x0000_s31941" name="公式" r:id="rId16" imgW="139518" imgH="76101" progId="Equation.3">
                        <p:embed/>
                      </p:oleObj>
                    </mc:Choice>
                    <mc:Fallback>
                      <p:oleObj name="公式" r:id="rId16" imgW="139518" imgH="76101" progId="Equation.3">
                        <p:embed/>
                        <p:pic>
                          <p:nvPicPr>
                            <p:cNvPr id="0" name="Object 1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1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5" name="Object 117">
                  <a:extLst>
                    <a:ext uri="{FF2B5EF4-FFF2-40B4-BE49-F238E27FC236}">
                      <a16:creationId xmlns:a16="http://schemas.microsoft.com/office/drawing/2014/main" id="{082C1BC1-3B23-4299-9055-EC99BB824E92}"/>
                    </a:ext>
                  </a:extLst>
                </p:cNvPr>
                <p:cNvGraphicFramePr>
                  <a:graphicFrameLocks noChangeAspect="1"/>
                </p:cNvGraphicFramePr>
                <p:nvPr/>
              </p:nvGraphicFramePr>
              <p:xfrm>
                <a:off x="3408" y="2352"/>
                <a:ext cx="88" cy="47"/>
              </p:xfrm>
              <a:graphic>
                <a:graphicData uri="http://schemas.openxmlformats.org/presentationml/2006/ole">
                  <mc:AlternateContent xmlns:mc="http://schemas.openxmlformats.org/markup-compatibility/2006">
                    <mc:Choice xmlns:v="urn:schemas-microsoft-com:vml" Requires="v">
                      <p:oleObj spid="_x0000_s31942" name="公式" r:id="rId17" imgW="139518" imgH="76101" progId="Equation.3">
                        <p:embed/>
                      </p:oleObj>
                    </mc:Choice>
                    <mc:Fallback>
                      <p:oleObj name="公式" r:id="rId17" imgW="139518" imgH="76101" progId="Equation.3">
                        <p:embed/>
                        <p:pic>
                          <p:nvPicPr>
                            <p:cNvPr id="0" name="Object 1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352"/>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6" name="Object 118">
                  <a:extLst>
                    <a:ext uri="{FF2B5EF4-FFF2-40B4-BE49-F238E27FC236}">
                      <a16:creationId xmlns:a16="http://schemas.microsoft.com/office/drawing/2014/main" id="{540FDBD6-D0EE-4892-815B-2E64EFEE0CF4}"/>
                    </a:ext>
                  </a:extLst>
                </p:cNvPr>
                <p:cNvGraphicFramePr>
                  <a:graphicFrameLocks noChangeAspect="1"/>
                </p:cNvGraphicFramePr>
                <p:nvPr/>
              </p:nvGraphicFramePr>
              <p:xfrm>
                <a:off x="3408" y="2544"/>
                <a:ext cx="88" cy="47"/>
              </p:xfrm>
              <a:graphic>
                <a:graphicData uri="http://schemas.openxmlformats.org/presentationml/2006/ole">
                  <mc:AlternateContent xmlns:mc="http://schemas.openxmlformats.org/markup-compatibility/2006">
                    <mc:Choice xmlns:v="urn:schemas-microsoft-com:vml" Requires="v">
                      <p:oleObj spid="_x0000_s31943" name="公式" r:id="rId18" imgW="139518" imgH="76101" progId="Equation.3">
                        <p:embed/>
                      </p:oleObj>
                    </mc:Choice>
                    <mc:Fallback>
                      <p:oleObj name="公式" r:id="rId18" imgW="139518" imgH="76101" progId="Equation.3">
                        <p:embed/>
                        <p:pic>
                          <p:nvPicPr>
                            <p:cNvPr id="0" name="Object 1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544"/>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7" name="Object 119">
                  <a:extLst>
                    <a:ext uri="{FF2B5EF4-FFF2-40B4-BE49-F238E27FC236}">
                      <a16:creationId xmlns:a16="http://schemas.microsoft.com/office/drawing/2014/main" id="{213123DE-6A3D-4E70-BEF3-533F3A004B45}"/>
                    </a:ext>
                  </a:extLst>
                </p:cNvPr>
                <p:cNvGraphicFramePr>
                  <a:graphicFrameLocks noChangeAspect="1"/>
                </p:cNvGraphicFramePr>
                <p:nvPr/>
              </p:nvGraphicFramePr>
              <p:xfrm>
                <a:off x="3408" y="2736"/>
                <a:ext cx="88" cy="47"/>
              </p:xfrm>
              <a:graphic>
                <a:graphicData uri="http://schemas.openxmlformats.org/presentationml/2006/ole">
                  <mc:AlternateContent xmlns:mc="http://schemas.openxmlformats.org/markup-compatibility/2006">
                    <mc:Choice xmlns:v="urn:schemas-microsoft-com:vml" Requires="v">
                      <p:oleObj spid="_x0000_s31944" name="公式" r:id="rId19" imgW="139518" imgH="76101" progId="Equation.3">
                        <p:embed/>
                      </p:oleObj>
                    </mc:Choice>
                    <mc:Fallback>
                      <p:oleObj name="公式" r:id="rId19" imgW="139518" imgH="76101" progId="Equation.3">
                        <p:embed/>
                        <p:pic>
                          <p:nvPicPr>
                            <p:cNvPr id="0" name="Object 1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736"/>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8" name="Object 120">
                  <a:extLst>
                    <a:ext uri="{FF2B5EF4-FFF2-40B4-BE49-F238E27FC236}">
                      <a16:creationId xmlns:a16="http://schemas.microsoft.com/office/drawing/2014/main" id="{DEE31A73-8FD4-4E15-9C60-7B8BE27E367E}"/>
                    </a:ext>
                  </a:extLst>
                </p:cNvPr>
                <p:cNvGraphicFramePr>
                  <a:graphicFrameLocks noChangeAspect="1"/>
                </p:cNvGraphicFramePr>
                <p:nvPr/>
              </p:nvGraphicFramePr>
              <p:xfrm>
                <a:off x="3408" y="2928"/>
                <a:ext cx="88" cy="47"/>
              </p:xfrm>
              <a:graphic>
                <a:graphicData uri="http://schemas.openxmlformats.org/presentationml/2006/ole">
                  <mc:AlternateContent xmlns:mc="http://schemas.openxmlformats.org/markup-compatibility/2006">
                    <mc:Choice xmlns:v="urn:schemas-microsoft-com:vml" Requires="v">
                      <p:oleObj spid="_x0000_s31945" name="公式" r:id="rId20" imgW="139518" imgH="76101" progId="Equation.3">
                        <p:embed/>
                      </p:oleObj>
                    </mc:Choice>
                    <mc:Fallback>
                      <p:oleObj name="公式" r:id="rId20" imgW="139518" imgH="76101" progId="Equation.3">
                        <p:embed/>
                        <p:pic>
                          <p:nvPicPr>
                            <p:cNvPr id="0" name="Object 1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92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49" name="Object 121">
                  <a:extLst>
                    <a:ext uri="{FF2B5EF4-FFF2-40B4-BE49-F238E27FC236}">
                      <a16:creationId xmlns:a16="http://schemas.microsoft.com/office/drawing/2014/main" id="{E3B2ABFB-688F-489B-B059-FD63374CFEA3}"/>
                    </a:ext>
                  </a:extLst>
                </p:cNvPr>
                <p:cNvGraphicFramePr>
                  <a:graphicFrameLocks noChangeAspect="1"/>
                </p:cNvGraphicFramePr>
                <p:nvPr/>
              </p:nvGraphicFramePr>
              <p:xfrm>
                <a:off x="3408" y="3168"/>
                <a:ext cx="88" cy="47"/>
              </p:xfrm>
              <a:graphic>
                <a:graphicData uri="http://schemas.openxmlformats.org/presentationml/2006/ole">
                  <mc:AlternateContent xmlns:mc="http://schemas.openxmlformats.org/markup-compatibility/2006">
                    <mc:Choice xmlns:v="urn:schemas-microsoft-com:vml" Requires="v">
                      <p:oleObj spid="_x0000_s31946" name="公式" r:id="rId21" imgW="139518" imgH="76101" progId="Equation.3">
                        <p:embed/>
                      </p:oleObj>
                    </mc:Choice>
                    <mc:Fallback>
                      <p:oleObj name="公式" r:id="rId21" imgW="139518" imgH="76101" progId="Equation.3">
                        <p:embed/>
                        <p:pic>
                          <p:nvPicPr>
                            <p:cNvPr id="0" name="Object 1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31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50" name="Object 122">
                  <a:extLst>
                    <a:ext uri="{FF2B5EF4-FFF2-40B4-BE49-F238E27FC236}">
                      <a16:creationId xmlns:a16="http://schemas.microsoft.com/office/drawing/2014/main" id="{2A224CAF-8F7C-48C8-9269-342CF61D1001}"/>
                    </a:ext>
                  </a:extLst>
                </p:cNvPr>
                <p:cNvGraphicFramePr>
                  <a:graphicFrameLocks noChangeAspect="1"/>
                </p:cNvGraphicFramePr>
                <p:nvPr/>
              </p:nvGraphicFramePr>
              <p:xfrm>
                <a:off x="3408" y="3360"/>
                <a:ext cx="88" cy="47"/>
              </p:xfrm>
              <a:graphic>
                <a:graphicData uri="http://schemas.openxmlformats.org/presentationml/2006/ole">
                  <mc:AlternateContent xmlns:mc="http://schemas.openxmlformats.org/markup-compatibility/2006">
                    <mc:Choice xmlns:v="urn:schemas-microsoft-com:vml" Requires="v">
                      <p:oleObj spid="_x0000_s31947" name="公式" r:id="rId22" imgW="139518" imgH="76101" progId="Equation.3">
                        <p:embed/>
                      </p:oleObj>
                    </mc:Choice>
                    <mc:Fallback>
                      <p:oleObj name="公式" r:id="rId22" imgW="139518" imgH="76101" progId="Equation.3">
                        <p:embed/>
                        <p:pic>
                          <p:nvPicPr>
                            <p:cNvPr id="0" name="Object 1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33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39044" name="Rectangle 132">
              <a:extLst>
                <a:ext uri="{FF2B5EF4-FFF2-40B4-BE49-F238E27FC236}">
                  <a16:creationId xmlns:a16="http://schemas.microsoft.com/office/drawing/2014/main" id="{ED01ECC3-E420-4227-90B7-07E4C3210595}"/>
                </a:ext>
              </a:extLst>
            </p:cNvPr>
            <p:cNvSpPr>
              <a:spLocks noChangeArrowheads="1"/>
            </p:cNvSpPr>
            <p:nvPr/>
          </p:nvSpPr>
          <p:spPr bwMode="auto">
            <a:xfrm rot="10800000">
              <a:off x="1485" y="2395"/>
              <a:ext cx="384" cy="1440"/>
            </a:xfrm>
            <a:prstGeom prst="rect">
              <a:avLst/>
            </a:prstGeom>
            <a:solidFill>
              <a:srgbClr val="FF7C80">
                <a:alpha val="50000"/>
              </a:srgbClr>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FF7C80"/>
              </a:extrusionClr>
            </a:sp3d>
          </p:spPr>
          <p:txBody>
            <a:bodyPr rot="10800000" wrap="none" anchor="ctr">
              <a:flatTx/>
            </a:bodyPr>
            <a:lstStyle/>
            <a:p>
              <a:pPr algn="ctr" eaLnBrk="1" hangingPunct="1">
                <a:defRPr/>
              </a:pPr>
              <a:endParaRPr kumimoji="0" lang="zh-CN" altLang="zh-CN" sz="3200">
                <a:effectLst>
                  <a:outerShdw blurRad="38100" dist="38100" dir="2700000" algn="tl">
                    <a:srgbClr val="000000"/>
                  </a:outerShdw>
                </a:effectLst>
              </a:endParaRPr>
            </a:p>
          </p:txBody>
        </p:sp>
        <p:grpSp>
          <p:nvGrpSpPr>
            <p:cNvPr id="31819" name="Group 88">
              <a:extLst>
                <a:ext uri="{FF2B5EF4-FFF2-40B4-BE49-F238E27FC236}">
                  <a16:creationId xmlns:a16="http://schemas.microsoft.com/office/drawing/2014/main" id="{4F7D5DB9-1288-41E2-B1B3-42198B0498E3}"/>
                </a:ext>
              </a:extLst>
            </p:cNvPr>
            <p:cNvGrpSpPr>
              <a:grpSpLocks/>
            </p:cNvGrpSpPr>
            <p:nvPr/>
          </p:nvGrpSpPr>
          <p:grpSpPr bwMode="auto">
            <a:xfrm>
              <a:off x="1488" y="2544"/>
              <a:ext cx="816" cy="1200"/>
              <a:chOff x="3600" y="2832"/>
              <a:chExt cx="768" cy="1152"/>
            </a:xfrm>
          </p:grpSpPr>
          <p:sp>
            <p:nvSpPr>
              <p:cNvPr id="39001" name="Line 89">
                <a:extLst>
                  <a:ext uri="{FF2B5EF4-FFF2-40B4-BE49-F238E27FC236}">
                    <a16:creationId xmlns:a16="http://schemas.microsoft.com/office/drawing/2014/main" id="{02B7C24A-8282-4F53-A111-3B6CD29B5655}"/>
                  </a:ext>
                </a:extLst>
              </p:cNvPr>
              <p:cNvSpPr>
                <a:spLocks noChangeShapeType="1"/>
              </p:cNvSpPr>
              <p:nvPr/>
            </p:nvSpPr>
            <p:spPr bwMode="auto">
              <a:xfrm>
                <a:off x="3600" y="2832"/>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2" name="Line 90">
                <a:extLst>
                  <a:ext uri="{FF2B5EF4-FFF2-40B4-BE49-F238E27FC236}">
                    <a16:creationId xmlns:a16="http://schemas.microsoft.com/office/drawing/2014/main" id="{C6319F09-7B97-46F6-B16C-22EB6A48EDE0}"/>
                  </a:ext>
                </a:extLst>
              </p:cNvPr>
              <p:cNvSpPr>
                <a:spLocks noChangeShapeType="1"/>
              </p:cNvSpPr>
              <p:nvPr/>
            </p:nvSpPr>
            <p:spPr bwMode="auto">
              <a:xfrm>
                <a:off x="3600" y="3120"/>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3" name="Line 91">
                <a:extLst>
                  <a:ext uri="{FF2B5EF4-FFF2-40B4-BE49-F238E27FC236}">
                    <a16:creationId xmlns:a16="http://schemas.microsoft.com/office/drawing/2014/main" id="{96B84874-8EB0-47D0-ABC8-EAEEA55E40AB}"/>
                  </a:ext>
                </a:extLst>
              </p:cNvPr>
              <p:cNvSpPr>
                <a:spLocks noChangeShapeType="1"/>
              </p:cNvSpPr>
              <p:nvPr/>
            </p:nvSpPr>
            <p:spPr bwMode="auto">
              <a:xfrm>
                <a:off x="3600" y="3408"/>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4" name="Line 92">
                <a:extLst>
                  <a:ext uri="{FF2B5EF4-FFF2-40B4-BE49-F238E27FC236}">
                    <a16:creationId xmlns:a16="http://schemas.microsoft.com/office/drawing/2014/main" id="{AA3951FD-F579-47D2-A788-8D53F37850AF}"/>
                  </a:ext>
                </a:extLst>
              </p:cNvPr>
              <p:cNvSpPr>
                <a:spLocks noChangeShapeType="1"/>
              </p:cNvSpPr>
              <p:nvPr/>
            </p:nvSpPr>
            <p:spPr bwMode="auto">
              <a:xfrm>
                <a:off x="3600" y="3696"/>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05" name="Line 93">
                <a:extLst>
                  <a:ext uri="{FF2B5EF4-FFF2-40B4-BE49-F238E27FC236}">
                    <a16:creationId xmlns:a16="http://schemas.microsoft.com/office/drawing/2014/main" id="{B9F847F1-C15D-458F-B4F1-1F71CA184BF1}"/>
                  </a:ext>
                </a:extLst>
              </p:cNvPr>
              <p:cNvSpPr>
                <a:spLocks noChangeShapeType="1"/>
              </p:cNvSpPr>
              <p:nvPr/>
            </p:nvSpPr>
            <p:spPr bwMode="auto">
              <a:xfrm>
                <a:off x="3600" y="3984"/>
                <a:ext cx="768" cy="0"/>
              </a:xfrm>
              <a:prstGeom prst="line">
                <a:avLst/>
              </a:prstGeom>
              <a:noFill/>
              <a:ln w="28575">
                <a:solidFill>
                  <a:schemeClr val="tx2"/>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31820" name="Object 27">
              <a:extLst>
                <a:ext uri="{FF2B5EF4-FFF2-40B4-BE49-F238E27FC236}">
                  <a16:creationId xmlns:a16="http://schemas.microsoft.com/office/drawing/2014/main" id="{8CE3F273-1CF4-47FA-B7DD-A0BF38FD053F}"/>
                </a:ext>
              </a:extLst>
            </p:cNvPr>
            <p:cNvGraphicFramePr>
              <a:graphicFrameLocks noChangeAspect="1"/>
            </p:cNvGraphicFramePr>
            <p:nvPr/>
          </p:nvGraphicFramePr>
          <p:xfrm>
            <a:off x="1776" y="2448"/>
            <a:ext cx="96" cy="77"/>
          </p:xfrm>
          <a:graphic>
            <a:graphicData uri="http://schemas.openxmlformats.org/presentationml/2006/ole">
              <mc:AlternateContent xmlns:mc="http://schemas.openxmlformats.org/markup-compatibility/2006">
                <mc:Choice xmlns:v="urn:schemas-microsoft-com:vml" Requires="v">
                  <p:oleObj spid="_x0000_s31948" name="公式" r:id="rId23" imgW="106532" imgH="106557" progId="Equation.3">
                    <p:embed/>
                  </p:oleObj>
                </mc:Choice>
                <mc:Fallback>
                  <p:oleObj name="公式" r:id="rId23" imgW="106532" imgH="106557" progId="Equation.3">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76"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1" name="Object 28">
              <a:extLst>
                <a:ext uri="{FF2B5EF4-FFF2-40B4-BE49-F238E27FC236}">
                  <a16:creationId xmlns:a16="http://schemas.microsoft.com/office/drawing/2014/main" id="{157DC09A-21CA-4142-9A5D-A5853B2BE31D}"/>
                </a:ext>
              </a:extLst>
            </p:cNvPr>
            <p:cNvGraphicFramePr>
              <a:graphicFrameLocks noChangeAspect="1"/>
            </p:cNvGraphicFramePr>
            <p:nvPr/>
          </p:nvGraphicFramePr>
          <p:xfrm>
            <a:off x="1776" y="2659"/>
            <a:ext cx="96" cy="78"/>
          </p:xfrm>
          <a:graphic>
            <a:graphicData uri="http://schemas.openxmlformats.org/presentationml/2006/ole">
              <mc:AlternateContent xmlns:mc="http://schemas.openxmlformats.org/markup-compatibility/2006">
                <mc:Choice xmlns:v="urn:schemas-microsoft-com:vml" Requires="v">
                  <p:oleObj spid="_x0000_s31949" name="公式" r:id="rId25" imgW="106532" imgH="106557" progId="Equation.3">
                    <p:embed/>
                  </p:oleObj>
                </mc:Choice>
                <mc:Fallback>
                  <p:oleObj name="公式" r:id="rId25" imgW="106532" imgH="106557" progId="Equation.3">
                    <p:embed/>
                    <p:pic>
                      <p:nvPicPr>
                        <p:cNvPr id="0" name="Object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76" y="2659"/>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2" name="Object 29">
              <a:extLst>
                <a:ext uri="{FF2B5EF4-FFF2-40B4-BE49-F238E27FC236}">
                  <a16:creationId xmlns:a16="http://schemas.microsoft.com/office/drawing/2014/main" id="{5DF67226-4EBA-4F46-B8E7-4CF5ECCAC418}"/>
                </a:ext>
              </a:extLst>
            </p:cNvPr>
            <p:cNvGraphicFramePr>
              <a:graphicFrameLocks noChangeAspect="1"/>
            </p:cNvGraphicFramePr>
            <p:nvPr/>
          </p:nvGraphicFramePr>
          <p:xfrm>
            <a:off x="1776" y="2828"/>
            <a:ext cx="96" cy="77"/>
          </p:xfrm>
          <a:graphic>
            <a:graphicData uri="http://schemas.openxmlformats.org/presentationml/2006/ole">
              <mc:AlternateContent xmlns:mc="http://schemas.openxmlformats.org/markup-compatibility/2006">
                <mc:Choice xmlns:v="urn:schemas-microsoft-com:vml" Requires="v">
                  <p:oleObj spid="_x0000_s31950" name="公式" r:id="rId27" imgW="106532" imgH="106557" progId="Equation.3">
                    <p:embed/>
                  </p:oleObj>
                </mc:Choice>
                <mc:Fallback>
                  <p:oleObj name="公式" r:id="rId27" imgW="106532" imgH="106557" progId="Equation.3">
                    <p:embed/>
                    <p:pic>
                      <p:nvPicPr>
                        <p:cNvPr id="0"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76" y="28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3" name="Object 30">
              <a:extLst>
                <a:ext uri="{FF2B5EF4-FFF2-40B4-BE49-F238E27FC236}">
                  <a16:creationId xmlns:a16="http://schemas.microsoft.com/office/drawing/2014/main" id="{E68B1C04-8B15-4127-A306-F31E3244B939}"/>
                </a:ext>
              </a:extLst>
            </p:cNvPr>
            <p:cNvGraphicFramePr>
              <a:graphicFrameLocks noChangeAspect="1"/>
            </p:cNvGraphicFramePr>
            <p:nvPr/>
          </p:nvGraphicFramePr>
          <p:xfrm>
            <a:off x="1776" y="2997"/>
            <a:ext cx="96" cy="77"/>
          </p:xfrm>
          <a:graphic>
            <a:graphicData uri="http://schemas.openxmlformats.org/presentationml/2006/ole">
              <mc:AlternateContent xmlns:mc="http://schemas.openxmlformats.org/markup-compatibility/2006">
                <mc:Choice xmlns:v="urn:schemas-microsoft-com:vml" Requires="v">
                  <p:oleObj spid="_x0000_s31951" name="公式" r:id="rId29" imgW="106532" imgH="106557" progId="Equation.3">
                    <p:embed/>
                  </p:oleObj>
                </mc:Choice>
                <mc:Fallback>
                  <p:oleObj name="公式" r:id="rId29" imgW="106532" imgH="106557" progId="Equation.3">
                    <p:embed/>
                    <p:pic>
                      <p:nvPicPr>
                        <p:cNvPr id="0"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76" y="2997"/>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4" name="Object 31">
              <a:extLst>
                <a:ext uri="{FF2B5EF4-FFF2-40B4-BE49-F238E27FC236}">
                  <a16:creationId xmlns:a16="http://schemas.microsoft.com/office/drawing/2014/main" id="{3AB7A2C0-B89B-4219-934E-623F6D3D2694}"/>
                </a:ext>
              </a:extLst>
            </p:cNvPr>
            <p:cNvGraphicFramePr>
              <a:graphicFrameLocks noChangeAspect="1"/>
            </p:cNvGraphicFramePr>
            <p:nvPr/>
          </p:nvGraphicFramePr>
          <p:xfrm>
            <a:off x="1776" y="3166"/>
            <a:ext cx="96" cy="77"/>
          </p:xfrm>
          <a:graphic>
            <a:graphicData uri="http://schemas.openxmlformats.org/presentationml/2006/ole">
              <mc:AlternateContent xmlns:mc="http://schemas.openxmlformats.org/markup-compatibility/2006">
                <mc:Choice xmlns:v="urn:schemas-microsoft-com:vml" Requires="v">
                  <p:oleObj spid="_x0000_s31952" name="公式" r:id="rId31" imgW="106532" imgH="106557" progId="Equation.3">
                    <p:embed/>
                  </p:oleObj>
                </mc:Choice>
                <mc:Fallback>
                  <p:oleObj name="公式" r:id="rId31" imgW="106532" imgH="106557" progId="Equation.3">
                    <p:embed/>
                    <p:pic>
                      <p:nvPicPr>
                        <p:cNvPr id="0" name="Object 3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76"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5" name="Object 32">
              <a:extLst>
                <a:ext uri="{FF2B5EF4-FFF2-40B4-BE49-F238E27FC236}">
                  <a16:creationId xmlns:a16="http://schemas.microsoft.com/office/drawing/2014/main" id="{3D4B3914-AD6F-4D0D-8E6F-6809CE19BA63}"/>
                </a:ext>
              </a:extLst>
            </p:cNvPr>
            <p:cNvGraphicFramePr>
              <a:graphicFrameLocks noChangeAspect="1"/>
            </p:cNvGraphicFramePr>
            <p:nvPr/>
          </p:nvGraphicFramePr>
          <p:xfrm>
            <a:off x="1776" y="3335"/>
            <a:ext cx="96" cy="77"/>
          </p:xfrm>
          <a:graphic>
            <a:graphicData uri="http://schemas.openxmlformats.org/presentationml/2006/ole">
              <mc:AlternateContent xmlns:mc="http://schemas.openxmlformats.org/markup-compatibility/2006">
                <mc:Choice xmlns:v="urn:schemas-microsoft-com:vml" Requires="v">
                  <p:oleObj spid="_x0000_s31953" name="公式" r:id="rId33" imgW="106532" imgH="106557" progId="Equation.3">
                    <p:embed/>
                  </p:oleObj>
                </mc:Choice>
                <mc:Fallback>
                  <p:oleObj name="公式" r:id="rId33" imgW="106532" imgH="106557" progId="Equation.3">
                    <p:embed/>
                    <p:pic>
                      <p:nvPicPr>
                        <p:cNvPr id="0" name="Object 3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776" y="333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6" name="Object 33">
              <a:extLst>
                <a:ext uri="{FF2B5EF4-FFF2-40B4-BE49-F238E27FC236}">
                  <a16:creationId xmlns:a16="http://schemas.microsoft.com/office/drawing/2014/main" id="{A813571E-E23D-4E23-B4A7-B25D5E5FF940}"/>
                </a:ext>
              </a:extLst>
            </p:cNvPr>
            <p:cNvGraphicFramePr>
              <a:graphicFrameLocks noChangeAspect="1"/>
            </p:cNvGraphicFramePr>
            <p:nvPr/>
          </p:nvGraphicFramePr>
          <p:xfrm>
            <a:off x="1776" y="3546"/>
            <a:ext cx="96" cy="77"/>
          </p:xfrm>
          <a:graphic>
            <a:graphicData uri="http://schemas.openxmlformats.org/presentationml/2006/ole">
              <mc:AlternateContent xmlns:mc="http://schemas.openxmlformats.org/markup-compatibility/2006">
                <mc:Choice xmlns:v="urn:schemas-microsoft-com:vml" Requires="v">
                  <p:oleObj spid="_x0000_s31954" name="公式" r:id="rId35" imgW="106532" imgH="106557" progId="Equation.3">
                    <p:embed/>
                  </p:oleObj>
                </mc:Choice>
                <mc:Fallback>
                  <p:oleObj name="公式" r:id="rId35" imgW="106532" imgH="106557" progId="Equation.3">
                    <p:embed/>
                    <p:pic>
                      <p:nvPicPr>
                        <p:cNvPr id="0" name="Object 3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76" y="354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7" name="Object 34">
              <a:extLst>
                <a:ext uri="{FF2B5EF4-FFF2-40B4-BE49-F238E27FC236}">
                  <a16:creationId xmlns:a16="http://schemas.microsoft.com/office/drawing/2014/main" id="{7474D4AF-3EDA-467E-AE19-463AE1B7FA27}"/>
                </a:ext>
              </a:extLst>
            </p:cNvPr>
            <p:cNvGraphicFramePr>
              <a:graphicFrameLocks noChangeAspect="1"/>
            </p:cNvGraphicFramePr>
            <p:nvPr/>
          </p:nvGraphicFramePr>
          <p:xfrm>
            <a:off x="1776" y="3715"/>
            <a:ext cx="96" cy="77"/>
          </p:xfrm>
          <a:graphic>
            <a:graphicData uri="http://schemas.openxmlformats.org/presentationml/2006/ole">
              <mc:AlternateContent xmlns:mc="http://schemas.openxmlformats.org/markup-compatibility/2006">
                <mc:Choice xmlns:v="urn:schemas-microsoft-com:vml" Requires="v">
                  <p:oleObj spid="_x0000_s31955" name="公式" r:id="rId37" imgW="106532" imgH="106557" progId="Equation.3">
                    <p:embed/>
                  </p:oleObj>
                </mc:Choice>
                <mc:Fallback>
                  <p:oleObj name="公式" r:id="rId37" imgW="106532" imgH="106557" progId="Equation.3">
                    <p:embed/>
                    <p:pic>
                      <p:nvPicPr>
                        <p:cNvPr id="0" name="Object 3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776" y="371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8" name="Object 18">
              <a:extLst>
                <a:ext uri="{FF2B5EF4-FFF2-40B4-BE49-F238E27FC236}">
                  <a16:creationId xmlns:a16="http://schemas.microsoft.com/office/drawing/2014/main" id="{DC2E101F-C8C3-4B4A-B391-A958F67A2970}"/>
                </a:ext>
              </a:extLst>
            </p:cNvPr>
            <p:cNvGraphicFramePr>
              <a:graphicFrameLocks noChangeAspect="1"/>
            </p:cNvGraphicFramePr>
            <p:nvPr/>
          </p:nvGraphicFramePr>
          <p:xfrm>
            <a:off x="1488" y="2448"/>
            <a:ext cx="48" cy="44"/>
          </p:xfrm>
          <a:graphic>
            <a:graphicData uri="http://schemas.openxmlformats.org/presentationml/2006/ole">
              <mc:AlternateContent xmlns:mc="http://schemas.openxmlformats.org/markup-compatibility/2006">
                <mc:Choice xmlns:v="urn:schemas-microsoft-com:vml" Requires="v">
                  <p:oleObj spid="_x0000_s31956" name="公式" r:id="rId39" imgW="106532" imgH="38056" progId="Equation.3">
                    <p:embed/>
                  </p:oleObj>
                </mc:Choice>
                <mc:Fallback>
                  <p:oleObj name="公式" r:id="rId39" imgW="106532" imgH="38056" progId="Equation.3">
                    <p:embed/>
                    <p:pic>
                      <p:nvPicPr>
                        <p:cNvPr id="0" name="Object 1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88" y="2448"/>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29" name="Object 19">
              <a:extLst>
                <a:ext uri="{FF2B5EF4-FFF2-40B4-BE49-F238E27FC236}">
                  <a16:creationId xmlns:a16="http://schemas.microsoft.com/office/drawing/2014/main" id="{C27AFA82-05DC-4FBC-A88C-29D059DA3B55}"/>
                </a:ext>
              </a:extLst>
            </p:cNvPr>
            <p:cNvGraphicFramePr>
              <a:graphicFrameLocks noChangeAspect="1"/>
            </p:cNvGraphicFramePr>
            <p:nvPr/>
          </p:nvGraphicFramePr>
          <p:xfrm>
            <a:off x="1488" y="2627"/>
            <a:ext cx="48" cy="44"/>
          </p:xfrm>
          <a:graphic>
            <a:graphicData uri="http://schemas.openxmlformats.org/presentationml/2006/ole">
              <mc:AlternateContent xmlns:mc="http://schemas.openxmlformats.org/markup-compatibility/2006">
                <mc:Choice xmlns:v="urn:schemas-microsoft-com:vml" Requires="v">
                  <p:oleObj spid="_x0000_s31957" name="公式" r:id="rId41" imgW="106532" imgH="38056" progId="Equation.3">
                    <p:embed/>
                  </p:oleObj>
                </mc:Choice>
                <mc:Fallback>
                  <p:oleObj name="公式" r:id="rId41" imgW="106532" imgH="38056" progId="Equation.3">
                    <p:embed/>
                    <p:pic>
                      <p:nvPicPr>
                        <p:cNvPr id="0" name="Object 1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488" y="2627"/>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0" name="Object 20">
              <a:extLst>
                <a:ext uri="{FF2B5EF4-FFF2-40B4-BE49-F238E27FC236}">
                  <a16:creationId xmlns:a16="http://schemas.microsoft.com/office/drawing/2014/main" id="{B03465A5-B439-4DA5-A96C-4F53287D5019}"/>
                </a:ext>
              </a:extLst>
            </p:cNvPr>
            <p:cNvGraphicFramePr>
              <a:graphicFrameLocks noChangeAspect="1"/>
            </p:cNvGraphicFramePr>
            <p:nvPr/>
          </p:nvGraphicFramePr>
          <p:xfrm>
            <a:off x="1488" y="2806"/>
            <a:ext cx="48" cy="44"/>
          </p:xfrm>
          <a:graphic>
            <a:graphicData uri="http://schemas.openxmlformats.org/presentationml/2006/ole">
              <mc:AlternateContent xmlns:mc="http://schemas.openxmlformats.org/markup-compatibility/2006">
                <mc:Choice xmlns:v="urn:schemas-microsoft-com:vml" Requires="v">
                  <p:oleObj spid="_x0000_s31958" name="公式" r:id="rId43" imgW="106532" imgH="38056" progId="Equation.3">
                    <p:embed/>
                  </p:oleObj>
                </mc:Choice>
                <mc:Fallback>
                  <p:oleObj name="公式" r:id="rId43" imgW="106532" imgH="38056" progId="Equation.3">
                    <p:embed/>
                    <p:pic>
                      <p:nvPicPr>
                        <p:cNvPr id="0" name="Object 2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488" y="2806"/>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1" name="Object 21">
              <a:extLst>
                <a:ext uri="{FF2B5EF4-FFF2-40B4-BE49-F238E27FC236}">
                  <a16:creationId xmlns:a16="http://schemas.microsoft.com/office/drawing/2014/main" id="{A68130DD-A01E-4328-8E11-34F561320063}"/>
                </a:ext>
              </a:extLst>
            </p:cNvPr>
            <p:cNvGraphicFramePr>
              <a:graphicFrameLocks noChangeAspect="1"/>
            </p:cNvGraphicFramePr>
            <p:nvPr/>
          </p:nvGraphicFramePr>
          <p:xfrm>
            <a:off x="1488" y="2986"/>
            <a:ext cx="48" cy="43"/>
          </p:xfrm>
          <a:graphic>
            <a:graphicData uri="http://schemas.openxmlformats.org/presentationml/2006/ole">
              <mc:AlternateContent xmlns:mc="http://schemas.openxmlformats.org/markup-compatibility/2006">
                <mc:Choice xmlns:v="urn:schemas-microsoft-com:vml" Requires="v">
                  <p:oleObj spid="_x0000_s31959" name="公式" r:id="rId45" imgW="106532" imgH="38056" progId="Equation.3">
                    <p:embed/>
                  </p:oleObj>
                </mc:Choice>
                <mc:Fallback>
                  <p:oleObj name="公式" r:id="rId45" imgW="106532" imgH="38056" progId="Equation.3">
                    <p:embed/>
                    <p:pic>
                      <p:nvPicPr>
                        <p:cNvPr id="0" name="Object 2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488" y="2986"/>
                          <a:ext cx="48" cy="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2" name="Object 22">
              <a:extLst>
                <a:ext uri="{FF2B5EF4-FFF2-40B4-BE49-F238E27FC236}">
                  <a16:creationId xmlns:a16="http://schemas.microsoft.com/office/drawing/2014/main" id="{7947DFFE-D070-4070-B9FC-4293D6548FC3}"/>
                </a:ext>
              </a:extLst>
            </p:cNvPr>
            <p:cNvGraphicFramePr>
              <a:graphicFrameLocks noChangeAspect="1"/>
            </p:cNvGraphicFramePr>
            <p:nvPr/>
          </p:nvGraphicFramePr>
          <p:xfrm>
            <a:off x="1488" y="3165"/>
            <a:ext cx="48" cy="44"/>
          </p:xfrm>
          <a:graphic>
            <a:graphicData uri="http://schemas.openxmlformats.org/presentationml/2006/ole">
              <mc:AlternateContent xmlns:mc="http://schemas.openxmlformats.org/markup-compatibility/2006">
                <mc:Choice xmlns:v="urn:schemas-microsoft-com:vml" Requires="v">
                  <p:oleObj spid="_x0000_s31960" name="公式" r:id="rId47" imgW="106532" imgH="38056" progId="Equation.3">
                    <p:embed/>
                  </p:oleObj>
                </mc:Choice>
                <mc:Fallback>
                  <p:oleObj name="公式" r:id="rId47" imgW="106532" imgH="38056" progId="Equation.3">
                    <p:embed/>
                    <p:pic>
                      <p:nvPicPr>
                        <p:cNvPr id="0" name="Object 2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488" y="3165"/>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3" name="Object 23">
              <a:extLst>
                <a:ext uri="{FF2B5EF4-FFF2-40B4-BE49-F238E27FC236}">
                  <a16:creationId xmlns:a16="http://schemas.microsoft.com/office/drawing/2014/main" id="{4BE5CD50-F7A2-4413-847E-185FFB1AA98C}"/>
                </a:ext>
              </a:extLst>
            </p:cNvPr>
            <p:cNvGraphicFramePr>
              <a:graphicFrameLocks noChangeAspect="1"/>
            </p:cNvGraphicFramePr>
            <p:nvPr/>
          </p:nvGraphicFramePr>
          <p:xfrm>
            <a:off x="1488" y="3344"/>
            <a:ext cx="48" cy="44"/>
          </p:xfrm>
          <a:graphic>
            <a:graphicData uri="http://schemas.openxmlformats.org/presentationml/2006/ole">
              <mc:AlternateContent xmlns:mc="http://schemas.openxmlformats.org/markup-compatibility/2006">
                <mc:Choice xmlns:v="urn:schemas-microsoft-com:vml" Requires="v">
                  <p:oleObj spid="_x0000_s31961" name="公式" r:id="rId49" imgW="106532" imgH="38056" progId="Equation.3">
                    <p:embed/>
                  </p:oleObj>
                </mc:Choice>
                <mc:Fallback>
                  <p:oleObj name="公式" r:id="rId49" imgW="106532" imgH="38056" progId="Equation.3">
                    <p:embed/>
                    <p:pic>
                      <p:nvPicPr>
                        <p:cNvPr id="0" name="Object 2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488" y="3344"/>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4" name="Object 24">
              <a:extLst>
                <a:ext uri="{FF2B5EF4-FFF2-40B4-BE49-F238E27FC236}">
                  <a16:creationId xmlns:a16="http://schemas.microsoft.com/office/drawing/2014/main" id="{82C5199B-B59B-4F95-9952-089D46CFD47E}"/>
                </a:ext>
              </a:extLst>
            </p:cNvPr>
            <p:cNvGraphicFramePr>
              <a:graphicFrameLocks noChangeAspect="1"/>
            </p:cNvGraphicFramePr>
            <p:nvPr/>
          </p:nvGraphicFramePr>
          <p:xfrm>
            <a:off x="1488" y="3568"/>
            <a:ext cx="48" cy="44"/>
          </p:xfrm>
          <a:graphic>
            <a:graphicData uri="http://schemas.openxmlformats.org/presentationml/2006/ole">
              <mc:AlternateContent xmlns:mc="http://schemas.openxmlformats.org/markup-compatibility/2006">
                <mc:Choice xmlns:v="urn:schemas-microsoft-com:vml" Requires="v">
                  <p:oleObj spid="_x0000_s31962" name="公式" r:id="rId51" imgW="106532" imgH="38056" progId="Equation.3">
                    <p:embed/>
                  </p:oleObj>
                </mc:Choice>
                <mc:Fallback>
                  <p:oleObj name="公式" r:id="rId51" imgW="106532" imgH="38056" progId="Equation.3">
                    <p:embed/>
                    <p:pic>
                      <p:nvPicPr>
                        <p:cNvPr id="0" name="Object 2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488" y="3568"/>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35" name="Object 25">
              <a:extLst>
                <a:ext uri="{FF2B5EF4-FFF2-40B4-BE49-F238E27FC236}">
                  <a16:creationId xmlns:a16="http://schemas.microsoft.com/office/drawing/2014/main" id="{EB34B7E8-E01A-466F-AFFC-0934D7768AA6}"/>
                </a:ext>
              </a:extLst>
            </p:cNvPr>
            <p:cNvGraphicFramePr>
              <a:graphicFrameLocks noChangeAspect="1"/>
            </p:cNvGraphicFramePr>
            <p:nvPr/>
          </p:nvGraphicFramePr>
          <p:xfrm>
            <a:off x="1488" y="3747"/>
            <a:ext cx="48" cy="44"/>
          </p:xfrm>
          <a:graphic>
            <a:graphicData uri="http://schemas.openxmlformats.org/presentationml/2006/ole">
              <mc:AlternateContent xmlns:mc="http://schemas.openxmlformats.org/markup-compatibility/2006">
                <mc:Choice xmlns:v="urn:schemas-microsoft-com:vml" Requires="v">
                  <p:oleObj spid="_x0000_s31963" name="公式" r:id="rId53" imgW="106532" imgH="38056" progId="Equation.3">
                    <p:embed/>
                  </p:oleObj>
                </mc:Choice>
                <mc:Fallback>
                  <p:oleObj name="公式" r:id="rId53" imgW="106532" imgH="38056" progId="Equation.3">
                    <p:embed/>
                    <p:pic>
                      <p:nvPicPr>
                        <p:cNvPr id="0" name="Object 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488" y="3747"/>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193">
            <a:extLst>
              <a:ext uri="{FF2B5EF4-FFF2-40B4-BE49-F238E27FC236}">
                <a16:creationId xmlns:a16="http://schemas.microsoft.com/office/drawing/2014/main" id="{2B946510-8AF9-469C-85C0-BF91109EAB40}"/>
              </a:ext>
            </a:extLst>
          </p:cNvPr>
          <p:cNvGrpSpPr>
            <a:grpSpLocks/>
          </p:cNvGrpSpPr>
          <p:nvPr/>
        </p:nvGrpSpPr>
        <p:grpSpPr bwMode="auto">
          <a:xfrm>
            <a:off x="5257800" y="3276600"/>
            <a:ext cx="1600200" cy="2819400"/>
            <a:chOff x="3312" y="2064"/>
            <a:chExt cx="1008" cy="1776"/>
          </a:xfrm>
        </p:grpSpPr>
        <p:sp>
          <p:nvSpPr>
            <p:cNvPr id="39098" name="Line 186">
              <a:extLst>
                <a:ext uri="{FF2B5EF4-FFF2-40B4-BE49-F238E27FC236}">
                  <a16:creationId xmlns:a16="http://schemas.microsoft.com/office/drawing/2014/main" id="{1C8BC9FA-FF33-4029-8EC7-26E6D61B7F52}"/>
                </a:ext>
              </a:extLst>
            </p:cNvPr>
            <p:cNvSpPr>
              <a:spLocks noChangeShapeType="1"/>
            </p:cNvSpPr>
            <p:nvPr/>
          </p:nvSpPr>
          <p:spPr bwMode="auto">
            <a:xfrm>
              <a:off x="3888" y="2352"/>
              <a:ext cx="432"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99" name="Line 187">
              <a:extLst>
                <a:ext uri="{FF2B5EF4-FFF2-40B4-BE49-F238E27FC236}">
                  <a16:creationId xmlns:a16="http://schemas.microsoft.com/office/drawing/2014/main" id="{312017AE-A9DD-4F46-86F1-5ABF31F94AE4}"/>
                </a:ext>
              </a:extLst>
            </p:cNvPr>
            <p:cNvSpPr>
              <a:spLocks noChangeShapeType="1"/>
            </p:cNvSpPr>
            <p:nvPr/>
          </p:nvSpPr>
          <p:spPr bwMode="auto">
            <a:xfrm>
              <a:off x="3888" y="2652"/>
              <a:ext cx="408"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100" name="Line 188">
              <a:extLst>
                <a:ext uri="{FF2B5EF4-FFF2-40B4-BE49-F238E27FC236}">
                  <a16:creationId xmlns:a16="http://schemas.microsoft.com/office/drawing/2014/main" id="{36D915DF-37D8-41D4-82CC-130DC0A97DCD}"/>
                </a:ext>
              </a:extLst>
            </p:cNvPr>
            <p:cNvSpPr>
              <a:spLocks noChangeShapeType="1"/>
            </p:cNvSpPr>
            <p:nvPr/>
          </p:nvSpPr>
          <p:spPr bwMode="auto">
            <a:xfrm>
              <a:off x="3888" y="2952"/>
              <a:ext cx="408"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101" name="Line 189">
              <a:extLst>
                <a:ext uri="{FF2B5EF4-FFF2-40B4-BE49-F238E27FC236}">
                  <a16:creationId xmlns:a16="http://schemas.microsoft.com/office/drawing/2014/main" id="{536A04F4-3D37-484D-A56D-AC288DC2FEA0}"/>
                </a:ext>
              </a:extLst>
            </p:cNvPr>
            <p:cNvSpPr>
              <a:spLocks noChangeShapeType="1"/>
            </p:cNvSpPr>
            <p:nvPr/>
          </p:nvSpPr>
          <p:spPr bwMode="auto">
            <a:xfrm>
              <a:off x="3888" y="3252"/>
              <a:ext cx="408"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102" name="Line 190">
              <a:extLst>
                <a:ext uri="{FF2B5EF4-FFF2-40B4-BE49-F238E27FC236}">
                  <a16:creationId xmlns:a16="http://schemas.microsoft.com/office/drawing/2014/main" id="{10B410E3-C3CD-4D98-B934-8615328B5D1C}"/>
                </a:ext>
              </a:extLst>
            </p:cNvPr>
            <p:cNvSpPr>
              <a:spLocks noChangeShapeType="1"/>
            </p:cNvSpPr>
            <p:nvPr/>
          </p:nvSpPr>
          <p:spPr bwMode="auto">
            <a:xfrm>
              <a:off x="3888" y="3552"/>
              <a:ext cx="408"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1763" name="Object 86">
              <a:extLst>
                <a:ext uri="{FF2B5EF4-FFF2-40B4-BE49-F238E27FC236}">
                  <a16:creationId xmlns:a16="http://schemas.microsoft.com/office/drawing/2014/main" id="{5D866A3D-D3FE-4230-AE45-F85C6DCA4600}"/>
                </a:ext>
              </a:extLst>
            </p:cNvPr>
            <p:cNvGraphicFramePr>
              <a:graphicFrameLocks noChangeAspect="1"/>
            </p:cNvGraphicFramePr>
            <p:nvPr/>
          </p:nvGraphicFramePr>
          <p:xfrm>
            <a:off x="3936" y="2064"/>
            <a:ext cx="247" cy="304"/>
          </p:xfrm>
          <a:graphic>
            <a:graphicData uri="http://schemas.openxmlformats.org/presentationml/2006/ole">
              <mc:AlternateContent xmlns:mc="http://schemas.openxmlformats.org/markup-compatibility/2006">
                <mc:Choice xmlns:v="urn:schemas-microsoft-com:vml" Requires="v">
                  <p:oleObj spid="_x0000_s31964" name="公式" r:id="rId55" imgW="122157" imgH="167446" progId="Equation.3">
                    <p:embed/>
                  </p:oleObj>
                </mc:Choice>
                <mc:Fallback>
                  <p:oleObj name="公式" r:id="rId55" imgW="122157" imgH="167446" progId="Equation.3">
                    <p:embed/>
                    <p:pic>
                      <p:nvPicPr>
                        <p:cNvPr id="0" name="Object 86"/>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936" y="2064"/>
                          <a:ext cx="247" cy="3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64" name="Group 133">
              <a:extLst>
                <a:ext uri="{FF2B5EF4-FFF2-40B4-BE49-F238E27FC236}">
                  <a16:creationId xmlns:a16="http://schemas.microsoft.com/office/drawing/2014/main" id="{C3490A57-866F-45E1-A25C-4B9A5B952929}"/>
                </a:ext>
              </a:extLst>
            </p:cNvPr>
            <p:cNvGrpSpPr>
              <a:grpSpLocks/>
            </p:cNvGrpSpPr>
            <p:nvPr/>
          </p:nvGrpSpPr>
          <p:grpSpPr bwMode="auto">
            <a:xfrm>
              <a:off x="3312" y="2397"/>
              <a:ext cx="96" cy="1440"/>
              <a:chOff x="1392" y="2400"/>
              <a:chExt cx="96" cy="1440"/>
            </a:xfrm>
          </p:grpSpPr>
          <p:sp>
            <p:nvSpPr>
              <p:cNvPr id="39046" name="Rectangle 134">
                <a:extLst>
                  <a:ext uri="{FF2B5EF4-FFF2-40B4-BE49-F238E27FC236}">
                    <a16:creationId xmlns:a16="http://schemas.microsoft.com/office/drawing/2014/main" id="{A14056EC-F28D-47C9-B584-A63D336AC0FB}"/>
                  </a:ext>
                </a:extLst>
              </p:cNvPr>
              <p:cNvSpPr>
                <a:spLocks noChangeArrowheads="1"/>
              </p:cNvSpPr>
              <p:nvPr/>
            </p:nvSpPr>
            <p:spPr bwMode="auto">
              <a:xfrm>
                <a:off x="1392"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1805" name="Object 135">
                <a:extLst>
                  <a:ext uri="{FF2B5EF4-FFF2-40B4-BE49-F238E27FC236}">
                    <a16:creationId xmlns:a16="http://schemas.microsoft.com/office/drawing/2014/main" id="{14436EF9-6CE2-40BA-8A91-F6E397018560}"/>
                  </a:ext>
                </a:extLst>
              </p:cNvPr>
              <p:cNvGraphicFramePr>
                <a:graphicFrameLocks noChangeAspect="1"/>
              </p:cNvGraphicFramePr>
              <p:nvPr/>
            </p:nvGraphicFramePr>
            <p:xfrm>
              <a:off x="1392" y="2448"/>
              <a:ext cx="96" cy="77"/>
            </p:xfrm>
            <a:graphic>
              <a:graphicData uri="http://schemas.openxmlformats.org/presentationml/2006/ole">
                <mc:AlternateContent xmlns:mc="http://schemas.openxmlformats.org/markup-compatibility/2006">
                  <mc:Choice xmlns:v="urn:schemas-microsoft-com:vml" Requires="v">
                    <p:oleObj spid="_x0000_s31965" name="公式" r:id="rId57" imgW="139700" imgH="139700" progId="Equation.3">
                      <p:embed/>
                    </p:oleObj>
                  </mc:Choice>
                  <mc:Fallback>
                    <p:oleObj name="公式" r:id="rId57" imgW="139700" imgH="139700" progId="Equation.3">
                      <p:embed/>
                      <p:pic>
                        <p:nvPicPr>
                          <p:cNvPr id="0" name="Object 1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6" name="Object 136">
                <a:extLst>
                  <a:ext uri="{FF2B5EF4-FFF2-40B4-BE49-F238E27FC236}">
                    <a16:creationId xmlns:a16="http://schemas.microsoft.com/office/drawing/2014/main" id="{BBDEA591-138F-4656-8125-DAB6F07DD4CF}"/>
                  </a:ext>
                </a:extLst>
              </p:cNvPr>
              <p:cNvGraphicFramePr>
                <a:graphicFrameLocks noChangeAspect="1"/>
              </p:cNvGraphicFramePr>
              <p:nvPr/>
            </p:nvGraphicFramePr>
            <p:xfrm>
              <a:off x="1392" y="2659"/>
              <a:ext cx="96" cy="78"/>
            </p:xfrm>
            <a:graphic>
              <a:graphicData uri="http://schemas.openxmlformats.org/presentationml/2006/ole">
                <mc:AlternateContent xmlns:mc="http://schemas.openxmlformats.org/markup-compatibility/2006">
                  <mc:Choice xmlns:v="urn:schemas-microsoft-com:vml" Requires="v">
                    <p:oleObj spid="_x0000_s31966" name="公式" r:id="rId58" imgW="139700" imgH="139700" progId="Equation.3">
                      <p:embed/>
                    </p:oleObj>
                  </mc:Choice>
                  <mc:Fallback>
                    <p:oleObj name="公式" r:id="rId58" imgW="139700" imgH="139700" progId="Equation.3">
                      <p:embed/>
                      <p:pic>
                        <p:nvPicPr>
                          <p:cNvPr id="0" name="Object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659"/>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7" name="Object 137">
                <a:extLst>
                  <a:ext uri="{FF2B5EF4-FFF2-40B4-BE49-F238E27FC236}">
                    <a16:creationId xmlns:a16="http://schemas.microsoft.com/office/drawing/2014/main" id="{564EB620-945B-474E-ADF2-E5B4D7486C77}"/>
                  </a:ext>
                </a:extLst>
              </p:cNvPr>
              <p:cNvGraphicFramePr>
                <a:graphicFrameLocks noChangeAspect="1"/>
              </p:cNvGraphicFramePr>
              <p:nvPr/>
            </p:nvGraphicFramePr>
            <p:xfrm>
              <a:off x="1392" y="2828"/>
              <a:ext cx="96" cy="77"/>
            </p:xfrm>
            <a:graphic>
              <a:graphicData uri="http://schemas.openxmlformats.org/presentationml/2006/ole">
                <mc:AlternateContent xmlns:mc="http://schemas.openxmlformats.org/markup-compatibility/2006">
                  <mc:Choice xmlns:v="urn:schemas-microsoft-com:vml" Requires="v">
                    <p:oleObj spid="_x0000_s31967" name="公式" r:id="rId59" imgW="139700" imgH="139700" progId="Equation.3">
                      <p:embed/>
                    </p:oleObj>
                  </mc:Choice>
                  <mc:Fallback>
                    <p:oleObj name="公式" r:id="rId59" imgW="139700" imgH="139700" progId="Equation.3">
                      <p:embed/>
                      <p:pic>
                        <p:nvPicPr>
                          <p:cNvPr id="0" name="Object 1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8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8" name="Object 138">
                <a:extLst>
                  <a:ext uri="{FF2B5EF4-FFF2-40B4-BE49-F238E27FC236}">
                    <a16:creationId xmlns:a16="http://schemas.microsoft.com/office/drawing/2014/main" id="{12B5614F-18BF-485F-BFDC-38FBA3214C25}"/>
                  </a:ext>
                </a:extLst>
              </p:cNvPr>
              <p:cNvGraphicFramePr>
                <a:graphicFrameLocks noChangeAspect="1"/>
              </p:cNvGraphicFramePr>
              <p:nvPr/>
            </p:nvGraphicFramePr>
            <p:xfrm>
              <a:off x="1392" y="2997"/>
              <a:ext cx="96" cy="77"/>
            </p:xfrm>
            <a:graphic>
              <a:graphicData uri="http://schemas.openxmlformats.org/presentationml/2006/ole">
                <mc:AlternateContent xmlns:mc="http://schemas.openxmlformats.org/markup-compatibility/2006">
                  <mc:Choice xmlns:v="urn:schemas-microsoft-com:vml" Requires="v">
                    <p:oleObj spid="_x0000_s31968" name="公式" r:id="rId60" imgW="139700" imgH="139700" progId="Equation.3">
                      <p:embed/>
                    </p:oleObj>
                  </mc:Choice>
                  <mc:Fallback>
                    <p:oleObj name="公式" r:id="rId60" imgW="139700" imgH="139700" progId="Equation.3">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997"/>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9" name="Object 139">
                <a:extLst>
                  <a:ext uri="{FF2B5EF4-FFF2-40B4-BE49-F238E27FC236}">
                    <a16:creationId xmlns:a16="http://schemas.microsoft.com/office/drawing/2014/main" id="{BEF0F519-9E03-4213-A9B5-A0BD30B269C4}"/>
                  </a:ext>
                </a:extLst>
              </p:cNvPr>
              <p:cNvGraphicFramePr>
                <a:graphicFrameLocks noChangeAspect="1"/>
              </p:cNvGraphicFramePr>
              <p:nvPr/>
            </p:nvGraphicFramePr>
            <p:xfrm>
              <a:off x="1392" y="3166"/>
              <a:ext cx="96" cy="77"/>
            </p:xfrm>
            <a:graphic>
              <a:graphicData uri="http://schemas.openxmlformats.org/presentationml/2006/ole">
                <mc:AlternateContent xmlns:mc="http://schemas.openxmlformats.org/markup-compatibility/2006">
                  <mc:Choice xmlns:v="urn:schemas-microsoft-com:vml" Requires="v">
                    <p:oleObj spid="_x0000_s31969" name="公式" r:id="rId61" imgW="139700" imgH="139700" progId="Equation.3">
                      <p:embed/>
                    </p:oleObj>
                  </mc:Choice>
                  <mc:Fallback>
                    <p:oleObj name="公式" r:id="rId61" imgW="139700" imgH="139700" progId="Equation.3">
                      <p:embed/>
                      <p:pic>
                        <p:nvPicPr>
                          <p:cNvPr id="0" name="Object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10" name="Object 140">
                <a:extLst>
                  <a:ext uri="{FF2B5EF4-FFF2-40B4-BE49-F238E27FC236}">
                    <a16:creationId xmlns:a16="http://schemas.microsoft.com/office/drawing/2014/main" id="{977D2D86-663F-4654-894D-75DDE36E579A}"/>
                  </a:ext>
                </a:extLst>
              </p:cNvPr>
              <p:cNvGraphicFramePr>
                <a:graphicFrameLocks noChangeAspect="1"/>
              </p:cNvGraphicFramePr>
              <p:nvPr/>
            </p:nvGraphicFramePr>
            <p:xfrm>
              <a:off x="1392" y="3335"/>
              <a:ext cx="96" cy="77"/>
            </p:xfrm>
            <a:graphic>
              <a:graphicData uri="http://schemas.openxmlformats.org/presentationml/2006/ole">
                <mc:AlternateContent xmlns:mc="http://schemas.openxmlformats.org/markup-compatibility/2006">
                  <mc:Choice xmlns:v="urn:schemas-microsoft-com:vml" Requires="v">
                    <p:oleObj spid="_x0000_s31970" name="公式" r:id="rId62" imgW="139700" imgH="139700" progId="Equation.3">
                      <p:embed/>
                    </p:oleObj>
                  </mc:Choice>
                  <mc:Fallback>
                    <p:oleObj name="公式" r:id="rId62" imgW="139700" imgH="139700" progId="Equation.3">
                      <p:embed/>
                      <p:pic>
                        <p:nvPicPr>
                          <p:cNvPr id="0" name="Object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33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11" name="Object 141">
                <a:extLst>
                  <a:ext uri="{FF2B5EF4-FFF2-40B4-BE49-F238E27FC236}">
                    <a16:creationId xmlns:a16="http://schemas.microsoft.com/office/drawing/2014/main" id="{0AE436E0-F33A-40BC-95B7-A74883159969}"/>
                  </a:ext>
                </a:extLst>
              </p:cNvPr>
              <p:cNvGraphicFramePr>
                <a:graphicFrameLocks noChangeAspect="1"/>
              </p:cNvGraphicFramePr>
              <p:nvPr/>
            </p:nvGraphicFramePr>
            <p:xfrm>
              <a:off x="1392" y="3546"/>
              <a:ext cx="96" cy="77"/>
            </p:xfrm>
            <a:graphic>
              <a:graphicData uri="http://schemas.openxmlformats.org/presentationml/2006/ole">
                <mc:AlternateContent xmlns:mc="http://schemas.openxmlformats.org/markup-compatibility/2006">
                  <mc:Choice xmlns:v="urn:schemas-microsoft-com:vml" Requires="v">
                    <p:oleObj spid="_x0000_s31971" name="公式" r:id="rId63" imgW="139700" imgH="139700" progId="Equation.3">
                      <p:embed/>
                    </p:oleObj>
                  </mc:Choice>
                  <mc:Fallback>
                    <p:oleObj name="公式" r:id="rId63" imgW="139700" imgH="139700" progId="Equation.3">
                      <p:embed/>
                      <p:pic>
                        <p:nvPicPr>
                          <p:cNvPr id="0" name="Object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54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12" name="Object 142">
                <a:extLst>
                  <a:ext uri="{FF2B5EF4-FFF2-40B4-BE49-F238E27FC236}">
                    <a16:creationId xmlns:a16="http://schemas.microsoft.com/office/drawing/2014/main" id="{AEDFEC30-ECBB-4D7A-AB29-4D3335B3FA6D}"/>
                  </a:ext>
                </a:extLst>
              </p:cNvPr>
              <p:cNvGraphicFramePr>
                <a:graphicFrameLocks noChangeAspect="1"/>
              </p:cNvGraphicFramePr>
              <p:nvPr/>
            </p:nvGraphicFramePr>
            <p:xfrm>
              <a:off x="1392" y="3715"/>
              <a:ext cx="96" cy="77"/>
            </p:xfrm>
            <a:graphic>
              <a:graphicData uri="http://schemas.openxmlformats.org/presentationml/2006/ole">
                <mc:AlternateContent xmlns:mc="http://schemas.openxmlformats.org/markup-compatibility/2006">
                  <mc:Choice xmlns:v="urn:schemas-microsoft-com:vml" Requires="v">
                    <p:oleObj spid="_x0000_s31972" name="公式" r:id="rId64" imgW="139700" imgH="139700" progId="Equation.3">
                      <p:embed/>
                    </p:oleObj>
                  </mc:Choice>
                  <mc:Fallback>
                    <p:oleObj name="公式" r:id="rId64" imgW="139700" imgH="139700" progId="Equation.3">
                      <p:embed/>
                      <p:pic>
                        <p:nvPicPr>
                          <p:cNvPr id="0" name="Object 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71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055" name="Rectangle 143">
              <a:extLst>
                <a:ext uri="{FF2B5EF4-FFF2-40B4-BE49-F238E27FC236}">
                  <a16:creationId xmlns:a16="http://schemas.microsoft.com/office/drawing/2014/main" id="{C7B25DDD-FC89-4E9C-9BFE-B2DFB7BC86BE}"/>
                </a:ext>
              </a:extLst>
            </p:cNvPr>
            <p:cNvSpPr>
              <a:spLocks noChangeArrowheads="1"/>
            </p:cNvSpPr>
            <p:nvPr/>
          </p:nvSpPr>
          <p:spPr bwMode="auto">
            <a:xfrm rot="10800000">
              <a:off x="3451" y="2350"/>
              <a:ext cx="384" cy="1440"/>
            </a:xfrm>
            <a:prstGeom prst="rect">
              <a:avLst/>
            </a:prstGeom>
            <a:solidFill>
              <a:srgbClr val="FF7C80">
                <a:alpha val="50000"/>
              </a:srgbClr>
            </a:soli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FF7C80"/>
              </a:extrusionClr>
            </a:sp3d>
          </p:spPr>
          <p:txBody>
            <a:bodyPr rot="10800000" wrap="none" anchor="ctr">
              <a:flatTx/>
            </a:bodyPr>
            <a:lstStyle/>
            <a:p>
              <a:pPr algn="ctr" eaLnBrk="1" hangingPunct="1">
                <a:defRPr/>
              </a:pPr>
              <a:endParaRPr kumimoji="0" lang="zh-CN" altLang="zh-CN" sz="3200">
                <a:effectLst>
                  <a:outerShdw blurRad="38100" dist="38100" dir="2700000" algn="tl">
                    <a:srgbClr val="000000"/>
                  </a:outerShdw>
                </a:effectLst>
              </a:endParaRPr>
            </a:p>
          </p:txBody>
        </p:sp>
        <p:sp>
          <p:nvSpPr>
            <p:cNvPr id="39057" name="Line 145">
              <a:extLst>
                <a:ext uri="{FF2B5EF4-FFF2-40B4-BE49-F238E27FC236}">
                  <a16:creationId xmlns:a16="http://schemas.microsoft.com/office/drawing/2014/main" id="{FD656DAE-DD0E-4151-B0F1-F2024CA0BBEE}"/>
                </a:ext>
              </a:extLst>
            </p:cNvPr>
            <p:cNvSpPr>
              <a:spLocks noChangeShapeType="1"/>
            </p:cNvSpPr>
            <p:nvPr/>
          </p:nvSpPr>
          <p:spPr bwMode="auto">
            <a:xfrm>
              <a:off x="3456" y="2448"/>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58" name="Line 146">
              <a:extLst>
                <a:ext uri="{FF2B5EF4-FFF2-40B4-BE49-F238E27FC236}">
                  <a16:creationId xmlns:a16="http://schemas.microsoft.com/office/drawing/2014/main" id="{78901307-3F92-4B26-BBA9-37A81699A5ED}"/>
                </a:ext>
              </a:extLst>
            </p:cNvPr>
            <p:cNvSpPr>
              <a:spLocks noChangeShapeType="1"/>
            </p:cNvSpPr>
            <p:nvPr/>
          </p:nvSpPr>
          <p:spPr bwMode="auto">
            <a:xfrm>
              <a:off x="3456" y="2748"/>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59" name="Line 147">
              <a:extLst>
                <a:ext uri="{FF2B5EF4-FFF2-40B4-BE49-F238E27FC236}">
                  <a16:creationId xmlns:a16="http://schemas.microsoft.com/office/drawing/2014/main" id="{3259D5E3-6676-457E-9EC0-2A39874AF2CF}"/>
                </a:ext>
              </a:extLst>
            </p:cNvPr>
            <p:cNvSpPr>
              <a:spLocks noChangeShapeType="1"/>
            </p:cNvSpPr>
            <p:nvPr/>
          </p:nvSpPr>
          <p:spPr bwMode="auto">
            <a:xfrm>
              <a:off x="3456" y="3048"/>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60" name="Line 148">
              <a:extLst>
                <a:ext uri="{FF2B5EF4-FFF2-40B4-BE49-F238E27FC236}">
                  <a16:creationId xmlns:a16="http://schemas.microsoft.com/office/drawing/2014/main" id="{5F2AC715-91DC-446F-81F7-E080BA668806}"/>
                </a:ext>
              </a:extLst>
            </p:cNvPr>
            <p:cNvSpPr>
              <a:spLocks noChangeShapeType="1"/>
            </p:cNvSpPr>
            <p:nvPr/>
          </p:nvSpPr>
          <p:spPr bwMode="auto">
            <a:xfrm>
              <a:off x="3456" y="3348"/>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61" name="Line 149">
              <a:extLst>
                <a:ext uri="{FF2B5EF4-FFF2-40B4-BE49-F238E27FC236}">
                  <a16:creationId xmlns:a16="http://schemas.microsoft.com/office/drawing/2014/main" id="{929EC0A4-63FD-46EC-AF07-91543CF05958}"/>
                </a:ext>
              </a:extLst>
            </p:cNvPr>
            <p:cNvSpPr>
              <a:spLocks noChangeShapeType="1"/>
            </p:cNvSpPr>
            <p:nvPr/>
          </p:nvSpPr>
          <p:spPr bwMode="auto">
            <a:xfrm>
              <a:off x="3456" y="3648"/>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1771" name="Group 151">
              <a:extLst>
                <a:ext uri="{FF2B5EF4-FFF2-40B4-BE49-F238E27FC236}">
                  <a16:creationId xmlns:a16="http://schemas.microsoft.com/office/drawing/2014/main" id="{6DCD3B35-D883-4644-B7A5-77A9BAFC4156}"/>
                </a:ext>
              </a:extLst>
            </p:cNvPr>
            <p:cNvGrpSpPr>
              <a:grpSpLocks/>
            </p:cNvGrpSpPr>
            <p:nvPr/>
          </p:nvGrpSpPr>
          <p:grpSpPr bwMode="auto">
            <a:xfrm>
              <a:off x="4224" y="2400"/>
              <a:ext cx="96" cy="1440"/>
              <a:chOff x="2304" y="2400"/>
              <a:chExt cx="96" cy="1440"/>
            </a:xfrm>
          </p:grpSpPr>
          <p:sp>
            <p:nvSpPr>
              <p:cNvPr id="39064" name="Rectangle 152">
                <a:extLst>
                  <a:ext uri="{FF2B5EF4-FFF2-40B4-BE49-F238E27FC236}">
                    <a16:creationId xmlns:a16="http://schemas.microsoft.com/office/drawing/2014/main" id="{8ACF5B1A-475B-44A8-9270-C9CE711C1B54}"/>
                  </a:ext>
                </a:extLst>
              </p:cNvPr>
              <p:cNvSpPr>
                <a:spLocks noChangeArrowheads="1"/>
              </p:cNvSpPr>
              <p:nvPr/>
            </p:nvSpPr>
            <p:spPr bwMode="auto">
              <a:xfrm>
                <a:off x="2304"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pSp>
            <p:nvGrpSpPr>
              <p:cNvPr id="31795" name="Group 153">
                <a:extLst>
                  <a:ext uri="{FF2B5EF4-FFF2-40B4-BE49-F238E27FC236}">
                    <a16:creationId xmlns:a16="http://schemas.microsoft.com/office/drawing/2014/main" id="{E37BF114-C931-45BE-868F-5A114B39B6D4}"/>
                  </a:ext>
                </a:extLst>
              </p:cNvPr>
              <p:cNvGrpSpPr>
                <a:grpSpLocks/>
              </p:cNvGrpSpPr>
              <p:nvPr/>
            </p:nvGrpSpPr>
            <p:grpSpPr bwMode="auto">
              <a:xfrm>
                <a:off x="2304" y="2448"/>
                <a:ext cx="48" cy="1343"/>
                <a:chOff x="3408" y="1968"/>
                <a:chExt cx="88" cy="1439"/>
              </a:xfrm>
            </p:grpSpPr>
            <p:graphicFrame>
              <p:nvGraphicFramePr>
                <p:cNvPr id="31796" name="Object 154">
                  <a:extLst>
                    <a:ext uri="{FF2B5EF4-FFF2-40B4-BE49-F238E27FC236}">
                      <a16:creationId xmlns:a16="http://schemas.microsoft.com/office/drawing/2014/main" id="{353FEF98-3FDD-4A95-AAC4-8D5EBB929A45}"/>
                    </a:ext>
                  </a:extLst>
                </p:cNvPr>
                <p:cNvGraphicFramePr>
                  <a:graphicFrameLocks noChangeAspect="1"/>
                </p:cNvGraphicFramePr>
                <p:nvPr/>
              </p:nvGraphicFramePr>
              <p:xfrm>
                <a:off x="3408" y="1968"/>
                <a:ext cx="88" cy="47"/>
              </p:xfrm>
              <a:graphic>
                <a:graphicData uri="http://schemas.openxmlformats.org/presentationml/2006/ole">
                  <mc:AlternateContent xmlns:mc="http://schemas.openxmlformats.org/markup-compatibility/2006">
                    <mc:Choice xmlns:v="urn:schemas-microsoft-com:vml" Requires="v">
                      <p:oleObj spid="_x0000_s31973" name="公式" r:id="rId65" imgW="139518" imgH="76101" progId="Equation.3">
                        <p:embed/>
                      </p:oleObj>
                    </mc:Choice>
                    <mc:Fallback>
                      <p:oleObj name="公式" r:id="rId65" imgW="139518" imgH="76101" progId="Equation.3">
                        <p:embed/>
                        <p:pic>
                          <p:nvPicPr>
                            <p:cNvPr id="0" name="Object 1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19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7" name="Object 155">
                  <a:extLst>
                    <a:ext uri="{FF2B5EF4-FFF2-40B4-BE49-F238E27FC236}">
                      <a16:creationId xmlns:a16="http://schemas.microsoft.com/office/drawing/2014/main" id="{E3D6BC96-3C13-4CF9-80EA-D443B3CE7365}"/>
                    </a:ext>
                  </a:extLst>
                </p:cNvPr>
                <p:cNvGraphicFramePr>
                  <a:graphicFrameLocks noChangeAspect="1"/>
                </p:cNvGraphicFramePr>
                <p:nvPr/>
              </p:nvGraphicFramePr>
              <p:xfrm>
                <a:off x="3408" y="2160"/>
                <a:ext cx="88" cy="47"/>
              </p:xfrm>
              <a:graphic>
                <a:graphicData uri="http://schemas.openxmlformats.org/presentationml/2006/ole">
                  <mc:AlternateContent xmlns:mc="http://schemas.openxmlformats.org/markup-compatibility/2006">
                    <mc:Choice xmlns:v="urn:schemas-microsoft-com:vml" Requires="v">
                      <p:oleObj spid="_x0000_s31974" name="公式" r:id="rId66" imgW="139518" imgH="76101" progId="Equation.3">
                        <p:embed/>
                      </p:oleObj>
                    </mc:Choice>
                    <mc:Fallback>
                      <p:oleObj name="公式" r:id="rId66" imgW="139518" imgH="76101" progId="Equation.3">
                        <p:embed/>
                        <p:pic>
                          <p:nvPicPr>
                            <p:cNvPr id="0" name="Object 1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1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8" name="Object 156">
                  <a:extLst>
                    <a:ext uri="{FF2B5EF4-FFF2-40B4-BE49-F238E27FC236}">
                      <a16:creationId xmlns:a16="http://schemas.microsoft.com/office/drawing/2014/main" id="{0238FCA4-1E3B-43C4-95D0-D96BDBBFDB19}"/>
                    </a:ext>
                  </a:extLst>
                </p:cNvPr>
                <p:cNvGraphicFramePr>
                  <a:graphicFrameLocks noChangeAspect="1"/>
                </p:cNvGraphicFramePr>
                <p:nvPr/>
              </p:nvGraphicFramePr>
              <p:xfrm>
                <a:off x="3408" y="2352"/>
                <a:ext cx="88" cy="47"/>
              </p:xfrm>
              <a:graphic>
                <a:graphicData uri="http://schemas.openxmlformats.org/presentationml/2006/ole">
                  <mc:AlternateContent xmlns:mc="http://schemas.openxmlformats.org/markup-compatibility/2006">
                    <mc:Choice xmlns:v="urn:schemas-microsoft-com:vml" Requires="v">
                      <p:oleObj spid="_x0000_s31975" name="公式" r:id="rId67" imgW="139518" imgH="76101" progId="Equation.3">
                        <p:embed/>
                      </p:oleObj>
                    </mc:Choice>
                    <mc:Fallback>
                      <p:oleObj name="公式" r:id="rId67" imgW="139518" imgH="76101" progId="Equation.3">
                        <p:embed/>
                        <p:pic>
                          <p:nvPicPr>
                            <p:cNvPr id="0" name="Object 1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352"/>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9" name="Object 157">
                  <a:extLst>
                    <a:ext uri="{FF2B5EF4-FFF2-40B4-BE49-F238E27FC236}">
                      <a16:creationId xmlns:a16="http://schemas.microsoft.com/office/drawing/2014/main" id="{21A652B9-1A18-4515-856B-1BB4A6DE0571}"/>
                    </a:ext>
                  </a:extLst>
                </p:cNvPr>
                <p:cNvGraphicFramePr>
                  <a:graphicFrameLocks noChangeAspect="1"/>
                </p:cNvGraphicFramePr>
                <p:nvPr/>
              </p:nvGraphicFramePr>
              <p:xfrm>
                <a:off x="3408" y="2544"/>
                <a:ext cx="88" cy="47"/>
              </p:xfrm>
              <a:graphic>
                <a:graphicData uri="http://schemas.openxmlformats.org/presentationml/2006/ole">
                  <mc:AlternateContent xmlns:mc="http://schemas.openxmlformats.org/markup-compatibility/2006">
                    <mc:Choice xmlns:v="urn:schemas-microsoft-com:vml" Requires="v">
                      <p:oleObj spid="_x0000_s31976" name="公式" r:id="rId68" imgW="139518" imgH="76101" progId="Equation.3">
                        <p:embed/>
                      </p:oleObj>
                    </mc:Choice>
                    <mc:Fallback>
                      <p:oleObj name="公式" r:id="rId68" imgW="139518" imgH="76101" progId="Equation.3">
                        <p:embed/>
                        <p:pic>
                          <p:nvPicPr>
                            <p:cNvPr id="0" name="Object 1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544"/>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0" name="Object 158">
                  <a:extLst>
                    <a:ext uri="{FF2B5EF4-FFF2-40B4-BE49-F238E27FC236}">
                      <a16:creationId xmlns:a16="http://schemas.microsoft.com/office/drawing/2014/main" id="{F35262C8-CF0C-4329-95FF-F2C9B0983DA8}"/>
                    </a:ext>
                  </a:extLst>
                </p:cNvPr>
                <p:cNvGraphicFramePr>
                  <a:graphicFrameLocks noChangeAspect="1"/>
                </p:cNvGraphicFramePr>
                <p:nvPr/>
              </p:nvGraphicFramePr>
              <p:xfrm>
                <a:off x="3408" y="2736"/>
                <a:ext cx="88" cy="47"/>
              </p:xfrm>
              <a:graphic>
                <a:graphicData uri="http://schemas.openxmlformats.org/presentationml/2006/ole">
                  <mc:AlternateContent xmlns:mc="http://schemas.openxmlformats.org/markup-compatibility/2006">
                    <mc:Choice xmlns:v="urn:schemas-microsoft-com:vml" Requires="v">
                      <p:oleObj spid="_x0000_s31977" name="公式" r:id="rId69" imgW="139518" imgH="76101" progId="Equation.3">
                        <p:embed/>
                      </p:oleObj>
                    </mc:Choice>
                    <mc:Fallback>
                      <p:oleObj name="公式" r:id="rId69" imgW="139518" imgH="76101" progId="Equation.3">
                        <p:embed/>
                        <p:pic>
                          <p:nvPicPr>
                            <p:cNvPr id="0" name="Object 1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736"/>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1" name="Object 159">
                  <a:extLst>
                    <a:ext uri="{FF2B5EF4-FFF2-40B4-BE49-F238E27FC236}">
                      <a16:creationId xmlns:a16="http://schemas.microsoft.com/office/drawing/2014/main" id="{BACBA043-521D-4F4A-A114-ACBBECC903BC}"/>
                    </a:ext>
                  </a:extLst>
                </p:cNvPr>
                <p:cNvGraphicFramePr>
                  <a:graphicFrameLocks noChangeAspect="1"/>
                </p:cNvGraphicFramePr>
                <p:nvPr/>
              </p:nvGraphicFramePr>
              <p:xfrm>
                <a:off x="3408" y="2928"/>
                <a:ext cx="88" cy="47"/>
              </p:xfrm>
              <a:graphic>
                <a:graphicData uri="http://schemas.openxmlformats.org/presentationml/2006/ole">
                  <mc:AlternateContent xmlns:mc="http://schemas.openxmlformats.org/markup-compatibility/2006">
                    <mc:Choice xmlns:v="urn:schemas-microsoft-com:vml" Requires="v">
                      <p:oleObj spid="_x0000_s31978" name="公式" r:id="rId70" imgW="139518" imgH="76101" progId="Equation.3">
                        <p:embed/>
                      </p:oleObj>
                    </mc:Choice>
                    <mc:Fallback>
                      <p:oleObj name="公式" r:id="rId70" imgW="139518" imgH="76101" progId="Equation.3">
                        <p:embed/>
                        <p:pic>
                          <p:nvPicPr>
                            <p:cNvPr id="0" name="Object 15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292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2" name="Object 160">
                  <a:extLst>
                    <a:ext uri="{FF2B5EF4-FFF2-40B4-BE49-F238E27FC236}">
                      <a16:creationId xmlns:a16="http://schemas.microsoft.com/office/drawing/2014/main" id="{F207BC46-2AED-45F8-ABC2-B1BB1E31FC8C}"/>
                    </a:ext>
                  </a:extLst>
                </p:cNvPr>
                <p:cNvGraphicFramePr>
                  <a:graphicFrameLocks noChangeAspect="1"/>
                </p:cNvGraphicFramePr>
                <p:nvPr/>
              </p:nvGraphicFramePr>
              <p:xfrm>
                <a:off x="3408" y="3168"/>
                <a:ext cx="88" cy="47"/>
              </p:xfrm>
              <a:graphic>
                <a:graphicData uri="http://schemas.openxmlformats.org/presentationml/2006/ole">
                  <mc:AlternateContent xmlns:mc="http://schemas.openxmlformats.org/markup-compatibility/2006">
                    <mc:Choice xmlns:v="urn:schemas-microsoft-com:vml" Requires="v">
                      <p:oleObj spid="_x0000_s31979" name="公式" r:id="rId71" imgW="139518" imgH="76101" progId="Equation.3">
                        <p:embed/>
                      </p:oleObj>
                    </mc:Choice>
                    <mc:Fallback>
                      <p:oleObj name="公式" r:id="rId71" imgW="139518" imgH="76101" progId="Equation.3">
                        <p:embed/>
                        <p:pic>
                          <p:nvPicPr>
                            <p:cNvPr id="0" name="Object 1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31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3" name="Object 161">
                  <a:extLst>
                    <a:ext uri="{FF2B5EF4-FFF2-40B4-BE49-F238E27FC236}">
                      <a16:creationId xmlns:a16="http://schemas.microsoft.com/office/drawing/2014/main" id="{C35B5203-CB5C-4EC2-821A-EE623AD72186}"/>
                    </a:ext>
                  </a:extLst>
                </p:cNvPr>
                <p:cNvGraphicFramePr>
                  <a:graphicFrameLocks noChangeAspect="1"/>
                </p:cNvGraphicFramePr>
                <p:nvPr/>
              </p:nvGraphicFramePr>
              <p:xfrm>
                <a:off x="3408" y="3360"/>
                <a:ext cx="88" cy="47"/>
              </p:xfrm>
              <a:graphic>
                <a:graphicData uri="http://schemas.openxmlformats.org/presentationml/2006/ole">
                  <mc:AlternateContent xmlns:mc="http://schemas.openxmlformats.org/markup-compatibility/2006">
                    <mc:Choice xmlns:v="urn:schemas-microsoft-com:vml" Requires="v">
                      <p:oleObj spid="_x0000_s31980" name="公式" r:id="rId72" imgW="139518" imgH="76101" progId="Equation.3">
                        <p:embed/>
                      </p:oleObj>
                    </mc:Choice>
                    <mc:Fallback>
                      <p:oleObj name="公式" r:id="rId72" imgW="139518" imgH="76101" progId="Equation.3">
                        <p:embed/>
                        <p:pic>
                          <p:nvPicPr>
                            <p:cNvPr id="0" name="Object 16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08" y="33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39074" name="Rectangle 162">
              <a:extLst>
                <a:ext uri="{FF2B5EF4-FFF2-40B4-BE49-F238E27FC236}">
                  <a16:creationId xmlns:a16="http://schemas.microsoft.com/office/drawing/2014/main" id="{ACEE617F-C210-4DE2-BBF0-860BF4E648F1}"/>
                </a:ext>
              </a:extLst>
            </p:cNvPr>
            <p:cNvSpPr>
              <a:spLocks noChangeArrowheads="1"/>
            </p:cNvSpPr>
            <p:nvPr/>
          </p:nvSpPr>
          <p:spPr bwMode="auto">
            <a:xfrm rot="10800000">
              <a:off x="3405" y="2395"/>
              <a:ext cx="384" cy="1440"/>
            </a:xfrm>
            <a:prstGeom prst="rect">
              <a:avLst/>
            </a:prstGeom>
            <a:solidFill>
              <a:srgbClr val="FF7C80">
                <a:alpha val="50000"/>
              </a:srgbClr>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FF7C80"/>
              </a:extrusionClr>
            </a:sp3d>
          </p:spPr>
          <p:txBody>
            <a:bodyPr rot="10800000" wrap="none" anchor="ctr">
              <a:flatTx/>
            </a:bodyPr>
            <a:lstStyle/>
            <a:p>
              <a:pPr algn="ctr" eaLnBrk="1" hangingPunct="1">
                <a:defRPr/>
              </a:pPr>
              <a:endParaRPr kumimoji="0" lang="zh-CN" altLang="zh-CN" sz="3200">
                <a:effectLst>
                  <a:outerShdw blurRad="38100" dist="38100" dir="2700000" algn="tl">
                    <a:srgbClr val="000000"/>
                  </a:outerShdw>
                </a:effectLst>
              </a:endParaRPr>
            </a:p>
          </p:txBody>
        </p:sp>
        <p:sp>
          <p:nvSpPr>
            <p:cNvPr id="39076" name="Line 164">
              <a:extLst>
                <a:ext uri="{FF2B5EF4-FFF2-40B4-BE49-F238E27FC236}">
                  <a16:creationId xmlns:a16="http://schemas.microsoft.com/office/drawing/2014/main" id="{E8A41625-FAAF-43BB-B0DD-C4D22D6DA3FF}"/>
                </a:ext>
              </a:extLst>
            </p:cNvPr>
            <p:cNvSpPr>
              <a:spLocks noChangeShapeType="1"/>
            </p:cNvSpPr>
            <p:nvPr/>
          </p:nvSpPr>
          <p:spPr bwMode="auto">
            <a:xfrm>
              <a:off x="3408" y="2544"/>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77" name="Line 165">
              <a:extLst>
                <a:ext uri="{FF2B5EF4-FFF2-40B4-BE49-F238E27FC236}">
                  <a16:creationId xmlns:a16="http://schemas.microsoft.com/office/drawing/2014/main" id="{0DB4DD76-DB15-4A51-9832-7958646232BF}"/>
                </a:ext>
              </a:extLst>
            </p:cNvPr>
            <p:cNvSpPr>
              <a:spLocks noChangeShapeType="1"/>
            </p:cNvSpPr>
            <p:nvPr/>
          </p:nvSpPr>
          <p:spPr bwMode="auto">
            <a:xfrm>
              <a:off x="3408" y="2844"/>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78" name="Line 166">
              <a:extLst>
                <a:ext uri="{FF2B5EF4-FFF2-40B4-BE49-F238E27FC236}">
                  <a16:creationId xmlns:a16="http://schemas.microsoft.com/office/drawing/2014/main" id="{EBF8407C-0B74-4675-A99A-DB54160FE3BA}"/>
                </a:ext>
              </a:extLst>
            </p:cNvPr>
            <p:cNvSpPr>
              <a:spLocks noChangeShapeType="1"/>
            </p:cNvSpPr>
            <p:nvPr/>
          </p:nvSpPr>
          <p:spPr bwMode="auto">
            <a:xfrm>
              <a:off x="3408" y="3144"/>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79" name="Line 167">
              <a:extLst>
                <a:ext uri="{FF2B5EF4-FFF2-40B4-BE49-F238E27FC236}">
                  <a16:creationId xmlns:a16="http://schemas.microsoft.com/office/drawing/2014/main" id="{A80DFC1B-E7EA-4EE2-9C9D-EA14404E89A8}"/>
                </a:ext>
              </a:extLst>
            </p:cNvPr>
            <p:cNvSpPr>
              <a:spLocks noChangeShapeType="1"/>
            </p:cNvSpPr>
            <p:nvPr/>
          </p:nvSpPr>
          <p:spPr bwMode="auto">
            <a:xfrm>
              <a:off x="3408" y="3444"/>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080" name="Line 168">
              <a:extLst>
                <a:ext uri="{FF2B5EF4-FFF2-40B4-BE49-F238E27FC236}">
                  <a16:creationId xmlns:a16="http://schemas.microsoft.com/office/drawing/2014/main" id="{048F1720-ECFC-4606-A884-7E39E4FF106B}"/>
                </a:ext>
              </a:extLst>
            </p:cNvPr>
            <p:cNvSpPr>
              <a:spLocks noChangeShapeType="1"/>
            </p:cNvSpPr>
            <p:nvPr/>
          </p:nvSpPr>
          <p:spPr bwMode="auto">
            <a:xfrm>
              <a:off x="3408" y="3744"/>
              <a:ext cx="816" cy="0"/>
            </a:xfrm>
            <a:prstGeom prst="line">
              <a:avLst/>
            </a:prstGeom>
            <a:noFill/>
            <a:ln w="28575">
              <a:solidFill>
                <a:srgbClr val="66FF66"/>
              </a:solidFill>
              <a:round/>
              <a:headEnd/>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1778" name="Object 169">
              <a:extLst>
                <a:ext uri="{FF2B5EF4-FFF2-40B4-BE49-F238E27FC236}">
                  <a16:creationId xmlns:a16="http://schemas.microsoft.com/office/drawing/2014/main" id="{8AAD9BBE-76C8-4791-9A40-A95A8153DB9A}"/>
                </a:ext>
              </a:extLst>
            </p:cNvPr>
            <p:cNvGraphicFramePr>
              <a:graphicFrameLocks noChangeAspect="1"/>
            </p:cNvGraphicFramePr>
            <p:nvPr/>
          </p:nvGraphicFramePr>
          <p:xfrm>
            <a:off x="3696" y="2448"/>
            <a:ext cx="96" cy="77"/>
          </p:xfrm>
          <a:graphic>
            <a:graphicData uri="http://schemas.openxmlformats.org/presentationml/2006/ole">
              <mc:AlternateContent xmlns:mc="http://schemas.openxmlformats.org/markup-compatibility/2006">
                <mc:Choice xmlns:v="urn:schemas-microsoft-com:vml" Requires="v">
                  <p:oleObj spid="_x0000_s31981" name="公式" r:id="rId73" imgW="106532" imgH="106557" progId="Equation.3">
                    <p:embed/>
                  </p:oleObj>
                </mc:Choice>
                <mc:Fallback>
                  <p:oleObj name="公式" r:id="rId73" imgW="106532" imgH="106557" progId="Equation.3">
                    <p:embed/>
                    <p:pic>
                      <p:nvPicPr>
                        <p:cNvPr id="0" name="Object 169"/>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696"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9" name="Object 170">
              <a:extLst>
                <a:ext uri="{FF2B5EF4-FFF2-40B4-BE49-F238E27FC236}">
                  <a16:creationId xmlns:a16="http://schemas.microsoft.com/office/drawing/2014/main" id="{8528AE65-0678-42D1-BEB4-DFDD95881927}"/>
                </a:ext>
              </a:extLst>
            </p:cNvPr>
            <p:cNvGraphicFramePr>
              <a:graphicFrameLocks noChangeAspect="1"/>
            </p:cNvGraphicFramePr>
            <p:nvPr/>
          </p:nvGraphicFramePr>
          <p:xfrm>
            <a:off x="3696" y="2659"/>
            <a:ext cx="96" cy="78"/>
          </p:xfrm>
          <a:graphic>
            <a:graphicData uri="http://schemas.openxmlformats.org/presentationml/2006/ole">
              <mc:AlternateContent xmlns:mc="http://schemas.openxmlformats.org/markup-compatibility/2006">
                <mc:Choice xmlns:v="urn:schemas-microsoft-com:vml" Requires="v">
                  <p:oleObj spid="_x0000_s31982" name="公式" r:id="rId75" imgW="106532" imgH="106557" progId="Equation.3">
                    <p:embed/>
                  </p:oleObj>
                </mc:Choice>
                <mc:Fallback>
                  <p:oleObj name="公式" r:id="rId75" imgW="106532" imgH="106557" progId="Equation.3">
                    <p:embed/>
                    <p:pic>
                      <p:nvPicPr>
                        <p:cNvPr id="0" name="Object 170"/>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696" y="2659"/>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0" name="Object 171">
              <a:extLst>
                <a:ext uri="{FF2B5EF4-FFF2-40B4-BE49-F238E27FC236}">
                  <a16:creationId xmlns:a16="http://schemas.microsoft.com/office/drawing/2014/main" id="{298E69F8-E093-4943-BB39-75C32AFF4755}"/>
                </a:ext>
              </a:extLst>
            </p:cNvPr>
            <p:cNvGraphicFramePr>
              <a:graphicFrameLocks noChangeAspect="1"/>
            </p:cNvGraphicFramePr>
            <p:nvPr/>
          </p:nvGraphicFramePr>
          <p:xfrm>
            <a:off x="3696" y="2828"/>
            <a:ext cx="96" cy="77"/>
          </p:xfrm>
          <a:graphic>
            <a:graphicData uri="http://schemas.openxmlformats.org/presentationml/2006/ole">
              <mc:AlternateContent xmlns:mc="http://schemas.openxmlformats.org/markup-compatibility/2006">
                <mc:Choice xmlns:v="urn:schemas-microsoft-com:vml" Requires="v">
                  <p:oleObj spid="_x0000_s31983" name="公式" r:id="rId77" imgW="106532" imgH="106557" progId="Equation.3">
                    <p:embed/>
                  </p:oleObj>
                </mc:Choice>
                <mc:Fallback>
                  <p:oleObj name="公式" r:id="rId77" imgW="106532" imgH="106557" progId="Equation.3">
                    <p:embed/>
                    <p:pic>
                      <p:nvPicPr>
                        <p:cNvPr id="0" name="Object 171"/>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696" y="28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1" name="Object 172">
              <a:extLst>
                <a:ext uri="{FF2B5EF4-FFF2-40B4-BE49-F238E27FC236}">
                  <a16:creationId xmlns:a16="http://schemas.microsoft.com/office/drawing/2014/main" id="{19EE034D-6D2E-4B0A-9138-1D2D08D7BE09}"/>
                </a:ext>
              </a:extLst>
            </p:cNvPr>
            <p:cNvGraphicFramePr>
              <a:graphicFrameLocks noChangeAspect="1"/>
            </p:cNvGraphicFramePr>
            <p:nvPr/>
          </p:nvGraphicFramePr>
          <p:xfrm>
            <a:off x="3696" y="2997"/>
            <a:ext cx="96" cy="77"/>
          </p:xfrm>
          <a:graphic>
            <a:graphicData uri="http://schemas.openxmlformats.org/presentationml/2006/ole">
              <mc:AlternateContent xmlns:mc="http://schemas.openxmlformats.org/markup-compatibility/2006">
                <mc:Choice xmlns:v="urn:schemas-microsoft-com:vml" Requires="v">
                  <p:oleObj spid="_x0000_s31984" name="公式" r:id="rId79" imgW="106532" imgH="106557" progId="Equation.3">
                    <p:embed/>
                  </p:oleObj>
                </mc:Choice>
                <mc:Fallback>
                  <p:oleObj name="公式" r:id="rId79" imgW="106532" imgH="106557" progId="Equation.3">
                    <p:embed/>
                    <p:pic>
                      <p:nvPicPr>
                        <p:cNvPr id="0" name="Object 172"/>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696" y="2997"/>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2" name="Object 173">
              <a:extLst>
                <a:ext uri="{FF2B5EF4-FFF2-40B4-BE49-F238E27FC236}">
                  <a16:creationId xmlns:a16="http://schemas.microsoft.com/office/drawing/2014/main" id="{50E5E0B7-92D3-44BE-9C70-6B73AB792C3B}"/>
                </a:ext>
              </a:extLst>
            </p:cNvPr>
            <p:cNvGraphicFramePr>
              <a:graphicFrameLocks noChangeAspect="1"/>
            </p:cNvGraphicFramePr>
            <p:nvPr/>
          </p:nvGraphicFramePr>
          <p:xfrm>
            <a:off x="3696" y="3166"/>
            <a:ext cx="96" cy="77"/>
          </p:xfrm>
          <a:graphic>
            <a:graphicData uri="http://schemas.openxmlformats.org/presentationml/2006/ole">
              <mc:AlternateContent xmlns:mc="http://schemas.openxmlformats.org/markup-compatibility/2006">
                <mc:Choice xmlns:v="urn:schemas-microsoft-com:vml" Requires="v">
                  <p:oleObj spid="_x0000_s31985" name="公式" r:id="rId81" imgW="106532" imgH="106557" progId="Equation.3">
                    <p:embed/>
                  </p:oleObj>
                </mc:Choice>
                <mc:Fallback>
                  <p:oleObj name="公式" r:id="rId81" imgW="106532" imgH="106557" progId="Equation.3">
                    <p:embed/>
                    <p:pic>
                      <p:nvPicPr>
                        <p:cNvPr id="0" name="Object 173"/>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696"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3" name="Object 174">
              <a:extLst>
                <a:ext uri="{FF2B5EF4-FFF2-40B4-BE49-F238E27FC236}">
                  <a16:creationId xmlns:a16="http://schemas.microsoft.com/office/drawing/2014/main" id="{C7171D33-9C3F-4861-980C-BDDB28C69741}"/>
                </a:ext>
              </a:extLst>
            </p:cNvPr>
            <p:cNvGraphicFramePr>
              <a:graphicFrameLocks noChangeAspect="1"/>
            </p:cNvGraphicFramePr>
            <p:nvPr/>
          </p:nvGraphicFramePr>
          <p:xfrm>
            <a:off x="3696" y="3335"/>
            <a:ext cx="96" cy="77"/>
          </p:xfrm>
          <a:graphic>
            <a:graphicData uri="http://schemas.openxmlformats.org/presentationml/2006/ole">
              <mc:AlternateContent xmlns:mc="http://schemas.openxmlformats.org/markup-compatibility/2006">
                <mc:Choice xmlns:v="urn:schemas-microsoft-com:vml" Requires="v">
                  <p:oleObj spid="_x0000_s31986" name="公式" r:id="rId83" imgW="106532" imgH="106557" progId="Equation.3">
                    <p:embed/>
                  </p:oleObj>
                </mc:Choice>
                <mc:Fallback>
                  <p:oleObj name="公式" r:id="rId83" imgW="106532" imgH="106557" progId="Equation.3">
                    <p:embed/>
                    <p:pic>
                      <p:nvPicPr>
                        <p:cNvPr id="0" name="Object 174"/>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696" y="333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4" name="Object 175">
              <a:extLst>
                <a:ext uri="{FF2B5EF4-FFF2-40B4-BE49-F238E27FC236}">
                  <a16:creationId xmlns:a16="http://schemas.microsoft.com/office/drawing/2014/main" id="{77B238A6-BE3B-4930-86D3-47528153264D}"/>
                </a:ext>
              </a:extLst>
            </p:cNvPr>
            <p:cNvGraphicFramePr>
              <a:graphicFrameLocks noChangeAspect="1"/>
            </p:cNvGraphicFramePr>
            <p:nvPr/>
          </p:nvGraphicFramePr>
          <p:xfrm>
            <a:off x="3696" y="3546"/>
            <a:ext cx="96" cy="77"/>
          </p:xfrm>
          <a:graphic>
            <a:graphicData uri="http://schemas.openxmlformats.org/presentationml/2006/ole">
              <mc:AlternateContent xmlns:mc="http://schemas.openxmlformats.org/markup-compatibility/2006">
                <mc:Choice xmlns:v="urn:schemas-microsoft-com:vml" Requires="v">
                  <p:oleObj spid="_x0000_s31987" name="公式" r:id="rId85" imgW="106532" imgH="106557" progId="Equation.3">
                    <p:embed/>
                  </p:oleObj>
                </mc:Choice>
                <mc:Fallback>
                  <p:oleObj name="公式" r:id="rId85" imgW="106532" imgH="106557" progId="Equation.3">
                    <p:embed/>
                    <p:pic>
                      <p:nvPicPr>
                        <p:cNvPr id="0" name="Object 175"/>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696" y="354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5" name="Object 176">
              <a:extLst>
                <a:ext uri="{FF2B5EF4-FFF2-40B4-BE49-F238E27FC236}">
                  <a16:creationId xmlns:a16="http://schemas.microsoft.com/office/drawing/2014/main" id="{96EA206E-99FB-4F0B-8573-0726E1A54763}"/>
                </a:ext>
              </a:extLst>
            </p:cNvPr>
            <p:cNvGraphicFramePr>
              <a:graphicFrameLocks noChangeAspect="1"/>
            </p:cNvGraphicFramePr>
            <p:nvPr/>
          </p:nvGraphicFramePr>
          <p:xfrm>
            <a:off x="3696" y="3715"/>
            <a:ext cx="96" cy="77"/>
          </p:xfrm>
          <a:graphic>
            <a:graphicData uri="http://schemas.openxmlformats.org/presentationml/2006/ole">
              <mc:AlternateContent xmlns:mc="http://schemas.openxmlformats.org/markup-compatibility/2006">
                <mc:Choice xmlns:v="urn:schemas-microsoft-com:vml" Requires="v">
                  <p:oleObj spid="_x0000_s31988" name="公式" r:id="rId87" imgW="106532" imgH="106557" progId="Equation.3">
                    <p:embed/>
                  </p:oleObj>
                </mc:Choice>
                <mc:Fallback>
                  <p:oleObj name="公式" r:id="rId87" imgW="106532" imgH="106557" progId="Equation.3">
                    <p:embed/>
                    <p:pic>
                      <p:nvPicPr>
                        <p:cNvPr id="0" name="Object 176"/>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3696" y="371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6" name="Object 177">
              <a:extLst>
                <a:ext uri="{FF2B5EF4-FFF2-40B4-BE49-F238E27FC236}">
                  <a16:creationId xmlns:a16="http://schemas.microsoft.com/office/drawing/2014/main" id="{A32C0FF5-A081-4C02-A655-92549F4959CC}"/>
                </a:ext>
              </a:extLst>
            </p:cNvPr>
            <p:cNvGraphicFramePr>
              <a:graphicFrameLocks noChangeAspect="1"/>
            </p:cNvGraphicFramePr>
            <p:nvPr/>
          </p:nvGraphicFramePr>
          <p:xfrm>
            <a:off x="3408" y="2448"/>
            <a:ext cx="48" cy="44"/>
          </p:xfrm>
          <a:graphic>
            <a:graphicData uri="http://schemas.openxmlformats.org/presentationml/2006/ole">
              <mc:AlternateContent xmlns:mc="http://schemas.openxmlformats.org/markup-compatibility/2006">
                <mc:Choice xmlns:v="urn:schemas-microsoft-com:vml" Requires="v">
                  <p:oleObj spid="_x0000_s31989" name="公式" r:id="rId89" imgW="106532" imgH="38056" progId="Equation.3">
                    <p:embed/>
                  </p:oleObj>
                </mc:Choice>
                <mc:Fallback>
                  <p:oleObj name="公式" r:id="rId89" imgW="106532" imgH="38056" progId="Equation.3">
                    <p:embed/>
                    <p:pic>
                      <p:nvPicPr>
                        <p:cNvPr id="0" name="Object 177"/>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3408" y="2448"/>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7" name="Object 178">
              <a:extLst>
                <a:ext uri="{FF2B5EF4-FFF2-40B4-BE49-F238E27FC236}">
                  <a16:creationId xmlns:a16="http://schemas.microsoft.com/office/drawing/2014/main" id="{B7C1DD0B-47E2-432C-8256-235D8D3BD42D}"/>
                </a:ext>
              </a:extLst>
            </p:cNvPr>
            <p:cNvGraphicFramePr>
              <a:graphicFrameLocks noChangeAspect="1"/>
            </p:cNvGraphicFramePr>
            <p:nvPr/>
          </p:nvGraphicFramePr>
          <p:xfrm>
            <a:off x="3408" y="2627"/>
            <a:ext cx="48" cy="44"/>
          </p:xfrm>
          <a:graphic>
            <a:graphicData uri="http://schemas.openxmlformats.org/presentationml/2006/ole">
              <mc:AlternateContent xmlns:mc="http://schemas.openxmlformats.org/markup-compatibility/2006">
                <mc:Choice xmlns:v="urn:schemas-microsoft-com:vml" Requires="v">
                  <p:oleObj spid="_x0000_s31990" name="公式" r:id="rId91" imgW="106532" imgH="38056" progId="Equation.3">
                    <p:embed/>
                  </p:oleObj>
                </mc:Choice>
                <mc:Fallback>
                  <p:oleObj name="公式" r:id="rId91" imgW="106532" imgH="38056" progId="Equation.3">
                    <p:embed/>
                    <p:pic>
                      <p:nvPicPr>
                        <p:cNvPr id="0" name="Object 178"/>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3408" y="2627"/>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8" name="Object 179">
              <a:extLst>
                <a:ext uri="{FF2B5EF4-FFF2-40B4-BE49-F238E27FC236}">
                  <a16:creationId xmlns:a16="http://schemas.microsoft.com/office/drawing/2014/main" id="{A5F95873-8429-41C6-9BCF-DA3B53086E63}"/>
                </a:ext>
              </a:extLst>
            </p:cNvPr>
            <p:cNvGraphicFramePr>
              <a:graphicFrameLocks noChangeAspect="1"/>
            </p:cNvGraphicFramePr>
            <p:nvPr/>
          </p:nvGraphicFramePr>
          <p:xfrm>
            <a:off x="3408" y="2806"/>
            <a:ext cx="48" cy="44"/>
          </p:xfrm>
          <a:graphic>
            <a:graphicData uri="http://schemas.openxmlformats.org/presentationml/2006/ole">
              <mc:AlternateContent xmlns:mc="http://schemas.openxmlformats.org/markup-compatibility/2006">
                <mc:Choice xmlns:v="urn:schemas-microsoft-com:vml" Requires="v">
                  <p:oleObj spid="_x0000_s31991" name="公式" r:id="rId93" imgW="106532" imgH="38056" progId="Equation.3">
                    <p:embed/>
                  </p:oleObj>
                </mc:Choice>
                <mc:Fallback>
                  <p:oleObj name="公式" r:id="rId93" imgW="106532" imgH="38056" progId="Equation.3">
                    <p:embed/>
                    <p:pic>
                      <p:nvPicPr>
                        <p:cNvPr id="0" name="Object 179"/>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3408" y="2806"/>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9" name="Object 180">
              <a:extLst>
                <a:ext uri="{FF2B5EF4-FFF2-40B4-BE49-F238E27FC236}">
                  <a16:creationId xmlns:a16="http://schemas.microsoft.com/office/drawing/2014/main" id="{8A83B983-7460-4C00-AB20-022626BB3864}"/>
                </a:ext>
              </a:extLst>
            </p:cNvPr>
            <p:cNvGraphicFramePr>
              <a:graphicFrameLocks noChangeAspect="1"/>
            </p:cNvGraphicFramePr>
            <p:nvPr/>
          </p:nvGraphicFramePr>
          <p:xfrm>
            <a:off x="3408" y="2986"/>
            <a:ext cx="48" cy="43"/>
          </p:xfrm>
          <a:graphic>
            <a:graphicData uri="http://schemas.openxmlformats.org/presentationml/2006/ole">
              <mc:AlternateContent xmlns:mc="http://schemas.openxmlformats.org/markup-compatibility/2006">
                <mc:Choice xmlns:v="urn:schemas-microsoft-com:vml" Requires="v">
                  <p:oleObj spid="_x0000_s31992" name="公式" r:id="rId95" imgW="106532" imgH="38056" progId="Equation.3">
                    <p:embed/>
                  </p:oleObj>
                </mc:Choice>
                <mc:Fallback>
                  <p:oleObj name="公式" r:id="rId95" imgW="106532" imgH="38056" progId="Equation.3">
                    <p:embed/>
                    <p:pic>
                      <p:nvPicPr>
                        <p:cNvPr id="0" name="Object 180"/>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3408" y="2986"/>
                          <a:ext cx="48" cy="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0" name="Object 181">
              <a:extLst>
                <a:ext uri="{FF2B5EF4-FFF2-40B4-BE49-F238E27FC236}">
                  <a16:creationId xmlns:a16="http://schemas.microsoft.com/office/drawing/2014/main" id="{B19ACD00-8EEE-4E1D-9801-9BC0BCD41378}"/>
                </a:ext>
              </a:extLst>
            </p:cNvPr>
            <p:cNvGraphicFramePr>
              <a:graphicFrameLocks noChangeAspect="1"/>
            </p:cNvGraphicFramePr>
            <p:nvPr/>
          </p:nvGraphicFramePr>
          <p:xfrm>
            <a:off x="3408" y="3165"/>
            <a:ext cx="48" cy="44"/>
          </p:xfrm>
          <a:graphic>
            <a:graphicData uri="http://schemas.openxmlformats.org/presentationml/2006/ole">
              <mc:AlternateContent xmlns:mc="http://schemas.openxmlformats.org/markup-compatibility/2006">
                <mc:Choice xmlns:v="urn:schemas-microsoft-com:vml" Requires="v">
                  <p:oleObj spid="_x0000_s31993" name="公式" r:id="rId97" imgW="106532" imgH="38056" progId="Equation.3">
                    <p:embed/>
                  </p:oleObj>
                </mc:Choice>
                <mc:Fallback>
                  <p:oleObj name="公式" r:id="rId97" imgW="106532" imgH="38056" progId="Equation.3">
                    <p:embed/>
                    <p:pic>
                      <p:nvPicPr>
                        <p:cNvPr id="0" name="Object 181"/>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3408" y="3165"/>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1" name="Object 182">
              <a:extLst>
                <a:ext uri="{FF2B5EF4-FFF2-40B4-BE49-F238E27FC236}">
                  <a16:creationId xmlns:a16="http://schemas.microsoft.com/office/drawing/2014/main" id="{3978E687-58A1-4306-8929-D094A6422E1E}"/>
                </a:ext>
              </a:extLst>
            </p:cNvPr>
            <p:cNvGraphicFramePr>
              <a:graphicFrameLocks noChangeAspect="1"/>
            </p:cNvGraphicFramePr>
            <p:nvPr/>
          </p:nvGraphicFramePr>
          <p:xfrm>
            <a:off x="3408" y="3344"/>
            <a:ext cx="48" cy="44"/>
          </p:xfrm>
          <a:graphic>
            <a:graphicData uri="http://schemas.openxmlformats.org/presentationml/2006/ole">
              <mc:AlternateContent xmlns:mc="http://schemas.openxmlformats.org/markup-compatibility/2006">
                <mc:Choice xmlns:v="urn:schemas-microsoft-com:vml" Requires="v">
                  <p:oleObj spid="_x0000_s31994" name="公式" r:id="rId99" imgW="106532" imgH="38056" progId="Equation.3">
                    <p:embed/>
                  </p:oleObj>
                </mc:Choice>
                <mc:Fallback>
                  <p:oleObj name="公式" r:id="rId99" imgW="106532" imgH="38056" progId="Equation.3">
                    <p:embed/>
                    <p:pic>
                      <p:nvPicPr>
                        <p:cNvPr id="0" name="Object 182"/>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3408" y="3344"/>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2" name="Object 183">
              <a:extLst>
                <a:ext uri="{FF2B5EF4-FFF2-40B4-BE49-F238E27FC236}">
                  <a16:creationId xmlns:a16="http://schemas.microsoft.com/office/drawing/2014/main" id="{B4A185EA-1824-4CC9-975C-055047035693}"/>
                </a:ext>
              </a:extLst>
            </p:cNvPr>
            <p:cNvGraphicFramePr>
              <a:graphicFrameLocks noChangeAspect="1"/>
            </p:cNvGraphicFramePr>
            <p:nvPr/>
          </p:nvGraphicFramePr>
          <p:xfrm>
            <a:off x="3408" y="3568"/>
            <a:ext cx="48" cy="44"/>
          </p:xfrm>
          <a:graphic>
            <a:graphicData uri="http://schemas.openxmlformats.org/presentationml/2006/ole">
              <mc:AlternateContent xmlns:mc="http://schemas.openxmlformats.org/markup-compatibility/2006">
                <mc:Choice xmlns:v="urn:schemas-microsoft-com:vml" Requires="v">
                  <p:oleObj spid="_x0000_s31995" name="公式" r:id="rId101" imgW="106532" imgH="38056" progId="Equation.3">
                    <p:embed/>
                  </p:oleObj>
                </mc:Choice>
                <mc:Fallback>
                  <p:oleObj name="公式" r:id="rId101" imgW="106532" imgH="38056" progId="Equation.3">
                    <p:embed/>
                    <p:pic>
                      <p:nvPicPr>
                        <p:cNvPr id="0" name="Object 183"/>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3408" y="3568"/>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3" name="Object 184">
              <a:extLst>
                <a:ext uri="{FF2B5EF4-FFF2-40B4-BE49-F238E27FC236}">
                  <a16:creationId xmlns:a16="http://schemas.microsoft.com/office/drawing/2014/main" id="{ADBC79D5-AC9C-43DE-9425-60B63E385F0D}"/>
                </a:ext>
              </a:extLst>
            </p:cNvPr>
            <p:cNvGraphicFramePr>
              <a:graphicFrameLocks noChangeAspect="1"/>
            </p:cNvGraphicFramePr>
            <p:nvPr/>
          </p:nvGraphicFramePr>
          <p:xfrm>
            <a:off x="3408" y="3747"/>
            <a:ext cx="48" cy="44"/>
          </p:xfrm>
          <a:graphic>
            <a:graphicData uri="http://schemas.openxmlformats.org/presentationml/2006/ole">
              <mc:AlternateContent xmlns:mc="http://schemas.openxmlformats.org/markup-compatibility/2006">
                <mc:Choice xmlns:v="urn:schemas-microsoft-com:vml" Requires="v">
                  <p:oleObj spid="_x0000_s31996" name="公式" r:id="rId103" imgW="106532" imgH="38056" progId="Equation.3">
                    <p:embed/>
                  </p:oleObj>
                </mc:Choice>
                <mc:Fallback>
                  <p:oleObj name="公式" r:id="rId103" imgW="106532" imgH="38056" progId="Equation.3">
                    <p:embed/>
                    <p:pic>
                      <p:nvPicPr>
                        <p:cNvPr id="0" name="Object 184"/>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3408" y="3747"/>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197">
            <a:extLst>
              <a:ext uri="{FF2B5EF4-FFF2-40B4-BE49-F238E27FC236}">
                <a16:creationId xmlns:a16="http://schemas.microsoft.com/office/drawing/2014/main" id="{D02F59A7-655C-41B2-8C0F-2811FF9FEB46}"/>
              </a:ext>
            </a:extLst>
          </p:cNvPr>
          <p:cNvGrpSpPr>
            <a:grpSpLocks/>
          </p:cNvGrpSpPr>
          <p:nvPr/>
        </p:nvGrpSpPr>
        <p:grpSpPr bwMode="auto">
          <a:xfrm>
            <a:off x="323850" y="1236663"/>
            <a:ext cx="1809750" cy="608012"/>
            <a:chOff x="204" y="371"/>
            <a:chExt cx="1140" cy="383"/>
          </a:xfrm>
        </p:grpSpPr>
        <p:sp>
          <p:nvSpPr>
            <p:cNvPr id="39110" name="AutoShape 198" descr="窄横线">
              <a:extLst>
                <a:ext uri="{FF2B5EF4-FFF2-40B4-BE49-F238E27FC236}">
                  <a16:creationId xmlns:a16="http://schemas.microsoft.com/office/drawing/2014/main" id="{98B956F4-0C9B-4206-A7ED-4DA7FF3AA1D4}"/>
                </a:ext>
              </a:extLst>
            </p:cNvPr>
            <p:cNvSpPr>
              <a:spLocks noChangeArrowheads="1"/>
            </p:cNvSpPr>
            <p:nvPr/>
          </p:nvSpPr>
          <p:spPr bwMode="auto">
            <a:xfrm>
              <a:off x="204" y="572"/>
              <a:ext cx="998" cy="182"/>
            </a:xfrm>
            <a:prstGeom prst="triangle">
              <a:avLst>
                <a:gd name="adj" fmla="val 100000"/>
              </a:avLst>
            </a:prstGeom>
            <a:pattFill prst="narHorz">
              <a:fgClr>
                <a:srgbClr val="99FF99"/>
              </a:fgClr>
              <a:bgClr>
                <a:schemeClr val="bg1"/>
              </a:bgClr>
            </a:pattFill>
            <a:ln w="19050">
              <a:noFill/>
              <a:miter lim="800000"/>
              <a:headEnd type="non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39111" name="Text Box 199">
              <a:extLst>
                <a:ext uri="{FF2B5EF4-FFF2-40B4-BE49-F238E27FC236}">
                  <a16:creationId xmlns:a16="http://schemas.microsoft.com/office/drawing/2014/main" id="{8269B229-C9F9-4A5D-993F-1F3CC02D59FD}"/>
                </a:ext>
              </a:extLst>
            </p:cNvPr>
            <p:cNvSpPr txBox="1">
              <a:spLocks noChangeArrowheads="1"/>
            </p:cNvSpPr>
            <p:nvPr/>
          </p:nvSpPr>
          <p:spPr bwMode="auto">
            <a:xfrm>
              <a:off x="384" y="371"/>
              <a:ext cx="960" cy="365"/>
            </a:xfrm>
            <a:prstGeom prst="rect">
              <a:avLst/>
            </a:prstGeom>
            <a:noFill/>
            <a:ln w="9525">
              <a:noFill/>
              <a:miter lim="800000"/>
              <a:headEnd/>
              <a:tailEnd/>
            </a:ln>
            <a:effectLst/>
          </p:spPr>
          <p:txBody>
            <a:bodyPr>
              <a:spAutoFit/>
            </a:bodyPr>
            <a:lstStyle/>
            <a:p>
              <a:pPr eaLnBrk="1" hangingPunct="1">
                <a:spcBef>
                  <a:spcPct val="50000"/>
                </a:spcBef>
                <a:defRPr/>
              </a:pPr>
              <a:r>
                <a:rPr lang="zh-CN" altLang="en-US" sz="3200">
                  <a:solidFill>
                    <a:srgbClr val="FF3399"/>
                  </a:solidFill>
                  <a:effectLst>
                    <a:outerShdw blurRad="38100" dist="38100" dir="2700000" algn="tl">
                      <a:srgbClr val="000000"/>
                    </a:outerShdw>
                  </a:effectLst>
                  <a:ea typeface="华文彩云" pitchFamily="2" charset="-122"/>
                </a:rPr>
                <a:t>讨论：</a:t>
              </a:r>
            </a:p>
          </p:txBody>
        </p:sp>
      </p:grpSp>
      <p:grpSp>
        <p:nvGrpSpPr>
          <p:cNvPr id="31753" name="Group 203">
            <a:extLst>
              <a:ext uri="{FF2B5EF4-FFF2-40B4-BE49-F238E27FC236}">
                <a16:creationId xmlns:a16="http://schemas.microsoft.com/office/drawing/2014/main" id="{D793E4BA-64D9-40E3-9756-4112EC0306A0}"/>
              </a:ext>
            </a:extLst>
          </p:cNvPr>
          <p:cNvGrpSpPr>
            <a:grpSpLocks/>
          </p:cNvGrpSpPr>
          <p:nvPr/>
        </p:nvGrpSpPr>
        <p:grpSpPr bwMode="auto">
          <a:xfrm>
            <a:off x="0" y="303213"/>
            <a:ext cx="5715000" cy="1068387"/>
            <a:chOff x="0" y="191"/>
            <a:chExt cx="3600" cy="673"/>
          </a:xfrm>
        </p:grpSpPr>
        <p:pic>
          <p:nvPicPr>
            <p:cNvPr id="31754" name="Picture 204" descr="bar_1">
              <a:extLst>
                <a:ext uri="{FF2B5EF4-FFF2-40B4-BE49-F238E27FC236}">
                  <a16:creationId xmlns:a16="http://schemas.microsoft.com/office/drawing/2014/main" id="{ADC72644-51F7-40DB-BF1E-CF861419F6B8}"/>
                </a:ext>
              </a:extLst>
            </p:cNvPr>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Text Box 205">
              <a:extLst>
                <a:ext uri="{FF2B5EF4-FFF2-40B4-BE49-F238E27FC236}">
                  <a16:creationId xmlns:a16="http://schemas.microsoft.com/office/drawing/2014/main" id="{0FE5CF6B-2853-4FBE-86D1-CEC8CFF55BD1}"/>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dissolve">
                                      <p:cBhvr>
                                        <p:cTn id="12" dur="500"/>
                                        <p:tgtEl>
                                          <p:spTgt spid="38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8914"/>
                                        </p:tgtEl>
                                        <p:attrNameLst>
                                          <p:attrName>style.visibility</p:attrName>
                                        </p:attrNameLst>
                                      </p:cBhvr>
                                      <p:to>
                                        <p:strVal val="visible"/>
                                      </p:to>
                                    </p:set>
                                    <p:animEffect transition="in" filter="blinds(vertical)">
                                      <p:cBhvr>
                                        <p:cTn id="17" dur="500"/>
                                        <p:tgtEl>
                                          <p:spTgt spid="38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nimBg="1" autoUpdateAnimBg="0"/>
      <p:bldP spid="3891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1">
            <a:extLst>
              <a:ext uri="{FF2B5EF4-FFF2-40B4-BE49-F238E27FC236}">
                <a16:creationId xmlns:a16="http://schemas.microsoft.com/office/drawing/2014/main" id="{84D40457-5BEF-467C-A433-05DB738C7B78}"/>
              </a:ext>
            </a:extLst>
          </p:cNvPr>
          <p:cNvSpPr>
            <a:spLocks noGrp="1"/>
          </p:cNvSpPr>
          <p:nvPr>
            <p:ph type="dt" sz="quarter" idx="10"/>
          </p:nvPr>
        </p:nvSpPr>
        <p:spPr/>
        <p:txBody>
          <a:bodyPr/>
          <a:lstStyle/>
          <a:p>
            <a:pPr>
              <a:defRPr/>
            </a:pPr>
            <a:fld id="{B749801C-C570-40DA-A468-34B5CD97405B}" type="datetime8">
              <a:rPr lang="en-US"/>
              <a:pPr>
                <a:defRPr/>
              </a:pPr>
              <a:t>3/26/2020 3:29 PM</a:t>
            </a:fld>
            <a:endParaRPr lang="en-US" altLang="zh-CN"/>
          </a:p>
        </p:txBody>
      </p:sp>
      <p:sp>
        <p:nvSpPr>
          <p:cNvPr id="5123" name="灯片编号占位符 3">
            <a:extLst>
              <a:ext uri="{FF2B5EF4-FFF2-40B4-BE49-F238E27FC236}">
                <a16:creationId xmlns:a16="http://schemas.microsoft.com/office/drawing/2014/main" id="{4258FE54-9AC3-4B89-8FBE-3522E2F1A4B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D14CCE4-C75D-4C39-8595-946DF7781C61}" type="slidenum">
              <a:rPr lang="en-US" altLang="zh-CN" sz="1400"/>
              <a:pPr>
                <a:spcBef>
                  <a:spcPct val="0"/>
                </a:spcBef>
                <a:buFontTx/>
                <a:buNone/>
              </a:pPr>
              <a:t>3</a:t>
            </a:fld>
            <a:endParaRPr lang="en-US" altLang="zh-CN" sz="1400"/>
          </a:p>
        </p:txBody>
      </p:sp>
      <p:sp>
        <p:nvSpPr>
          <p:cNvPr id="207874" name="Text Box 2">
            <a:extLst>
              <a:ext uri="{FF2B5EF4-FFF2-40B4-BE49-F238E27FC236}">
                <a16:creationId xmlns:a16="http://schemas.microsoft.com/office/drawing/2014/main" id="{672AC5FA-03BB-48B0-BFA5-4BF148DBC208}"/>
              </a:ext>
            </a:extLst>
          </p:cNvPr>
          <p:cNvSpPr txBox="1">
            <a:spLocks noChangeArrowheads="1"/>
          </p:cNvSpPr>
          <p:nvPr/>
        </p:nvSpPr>
        <p:spPr bwMode="auto">
          <a:xfrm>
            <a:off x="685800" y="1685925"/>
            <a:ext cx="8001000" cy="519113"/>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电偶极子在均匀外场中受电场力的作用</a:t>
            </a:r>
          </a:p>
        </p:txBody>
      </p:sp>
      <p:graphicFrame>
        <p:nvGraphicFramePr>
          <p:cNvPr id="207875" name="Object 3">
            <a:extLst>
              <a:ext uri="{FF2B5EF4-FFF2-40B4-BE49-F238E27FC236}">
                <a16:creationId xmlns:a16="http://schemas.microsoft.com/office/drawing/2014/main" id="{9FE88960-EDEE-4393-AAD7-3F3B95B6FC43}"/>
              </a:ext>
            </a:extLst>
          </p:cNvPr>
          <p:cNvGraphicFramePr>
            <a:graphicFrameLocks noChangeAspect="1"/>
          </p:cNvGraphicFramePr>
          <p:nvPr/>
        </p:nvGraphicFramePr>
        <p:xfrm>
          <a:off x="2133600" y="2368550"/>
          <a:ext cx="1754188" cy="552450"/>
        </p:xfrm>
        <a:graphic>
          <a:graphicData uri="http://schemas.openxmlformats.org/presentationml/2006/ole">
            <mc:AlternateContent xmlns:mc="http://schemas.openxmlformats.org/markup-compatibility/2006">
              <mc:Choice xmlns:v="urn:schemas-microsoft-com:vml" Requires="v">
                <p:oleObj spid="_x0000_s5165" name="公式" r:id="rId3" imgW="723944" imgH="197891" progId="Equation.3">
                  <p:embed/>
                </p:oleObj>
              </mc:Choice>
              <mc:Fallback>
                <p:oleObj name="公式" r:id="rId3" imgW="723944" imgH="197891"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368550"/>
                        <a:ext cx="1754188" cy="5524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76" name="Object 4">
            <a:extLst>
              <a:ext uri="{FF2B5EF4-FFF2-40B4-BE49-F238E27FC236}">
                <a16:creationId xmlns:a16="http://schemas.microsoft.com/office/drawing/2014/main" id="{401108C5-D415-476D-A5CF-533A9E0EEBD7}"/>
              </a:ext>
            </a:extLst>
          </p:cNvPr>
          <p:cNvGraphicFramePr>
            <a:graphicFrameLocks noChangeAspect="1"/>
          </p:cNvGraphicFramePr>
          <p:nvPr/>
        </p:nvGraphicFramePr>
        <p:xfrm>
          <a:off x="3924300" y="2359025"/>
          <a:ext cx="2181225" cy="569913"/>
        </p:xfrm>
        <a:graphic>
          <a:graphicData uri="http://schemas.openxmlformats.org/presentationml/2006/ole">
            <mc:AlternateContent xmlns:mc="http://schemas.openxmlformats.org/markup-compatibility/2006">
              <mc:Choice xmlns:v="urn:schemas-microsoft-com:vml" Requires="v">
                <p:oleObj spid="_x0000_s5166" name="公式" r:id="rId5" imgW="876404" imgH="197891" progId="Equation.3">
                  <p:embed/>
                </p:oleObj>
              </mc:Choice>
              <mc:Fallback>
                <p:oleObj name="公式" r:id="rId5" imgW="876404" imgH="19789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2359025"/>
                        <a:ext cx="2181225" cy="5699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
            <a:extLst>
              <a:ext uri="{FF2B5EF4-FFF2-40B4-BE49-F238E27FC236}">
                <a16:creationId xmlns:a16="http://schemas.microsoft.com/office/drawing/2014/main" id="{4821BC46-DCCB-4462-8EB0-866949F8B8FA}"/>
              </a:ext>
            </a:extLst>
          </p:cNvPr>
          <p:cNvGrpSpPr>
            <a:grpSpLocks/>
          </p:cNvGrpSpPr>
          <p:nvPr/>
        </p:nvGrpSpPr>
        <p:grpSpPr bwMode="auto">
          <a:xfrm>
            <a:off x="4419600" y="3048000"/>
            <a:ext cx="4343400" cy="3352800"/>
            <a:chOff x="2688" y="1728"/>
            <a:chExt cx="2736" cy="2112"/>
          </a:xfrm>
        </p:grpSpPr>
        <p:sp>
          <p:nvSpPr>
            <p:cNvPr id="207878" name="Rectangle 6">
              <a:extLst>
                <a:ext uri="{FF2B5EF4-FFF2-40B4-BE49-F238E27FC236}">
                  <a16:creationId xmlns:a16="http://schemas.microsoft.com/office/drawing/2014/main" id="{EFCB012D-EB1F-432A-A7D8-EB7BFD0A5498}"/>
                </a:ext>
              </a:extLst>
            </p:cNvPr>
            <p:cNvSpPr>
              <a:spLocks noChangeArrowheads="1"/>
            </p:cNvSpPr>
            <p:nvPr/>
          </p:nvSpPr>
          <p:spPr bwMode="auto">
            <a:xfrm>
              <a:off x="2688" y="1728"/>
              <a:ext cx="2736" cy="211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79" name="Line 7">
              <a:extLst>
                <a:ext uri="{FF2B5EF4-FFF2-40B4-BE49-F238E27FC236}">
                  <a16:creationId xmlns:a16="http://schemas.microsoft.com/office/drawing/2014/main" id="{1D9A3330-55EC-4FF9-A54B-312B6F7A6912}"/>
                </a:ext>
              </a:extLst>
            </p:cNvPr>
            <p:cNvSpPr>
              <a:spLocks noChangeShapeType="1"/>
            </p:cNvSpPr>
            <p:nvPr/>
          </p:nvSpPr>
          <p:spPr bwMode="auto">
            <a:xfrm flipV="1">
              <a:off x="3744" y="2544"/>
              <a:ext cx="528" cy="432"/>
            </a:xfrm>
            <a:prstGeom prst="line">
              <a:avLst/>
            </a:prstGeom>
            <a:noFill/>
            <a:ln w="57150">
              <a:solidFill>
                <a:srgbClr val="FF33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5138" name="Object 8">
              <a:extLst>
                <a:ext uri="{FF2B5EF4-FFF2-40B4-BE49-F238E27FC236}">
                  <a16:creationId xmlns:a16="http://schemas.microsoft.com/office/drawing/2014/main" id="{90539E81-A583-4899-9304-0FA91B592C70}"/>
                </a:ext>
              </a:extLst>
            </p:cNvPr>
            <p:cNvGraphicFramePr>
              <a:graphicFrameLocks noChangeAspect="1"/>
            </p:cNvGraphicFramePr>
            <p:nvPr/>
          </p:nvGraphicFramePr>
          <p:xfrm>
            <a:off x="3648" y="2928"/>
            <a:ext cx="141" cy="144"/>
          </p:xfrm>
          <a:graphic>
            <a:graphicData uri="http://schemas.openxmlformats.org/presentationml/2006/ole">
              <mc:AlternateContent xmlns:mc="http://schemas.openxmlformats.org/markup-compatibility/2006">
                <mc:Choice xmlns:v="urn:schemas-microsoft-com:vml" Requires="v">
                  <p:oleObj spid="_x0000_s5167" name="Clip" r:id="rId7" imgW="380852" imgH="390270" progId="MS_ClipArt_Gallery.2">
                    <p:embed/>
                  </p:oleObj>
                </mc:Choice>
                <mc:Fallback>
                  <p:oleObj name="Clip" r:id="rId7" imgW="380852" imgH="390270" progId="MS_ClipArt_Gallery.2">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 y="29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9" name="Object 9">
              <a:extLst>
                <a:ext uri="{FF2B5EF4-FFF2-40B4-BE49-F238E27FC236}">
                  <a16:creationId xmlns:a16="http://schemas.microsoft.com/office/drawing/2014/main" id="{C976C8E0-D19F-4130-920F-2F217B9AC667}"/>
                </a:ext>
              </a:extLst>
            </p:cNvPr>
            <p:cNvGraphicFramePr>
              <a:graphicFrameLocks noChangeAspect="1"/>
            </p:cNvGraphicFramePr>
            <p:nvPr/>
          </p:nvGraphicFramePr>
          <p:xfrm>
            <a:off x="4224" y="2448"/>
            <a:ext cx="141" cy="144"/>
          </p:xfrm>
          <a:graphic>
            <a:graphicData uri="http://schemas.openxmlformats.org/presentationml/2006/ole">
              <mc:AlternateContent xmlns:mc="http://schemas.openxmlformats.org/markup-compatibility/2006">
                <mc:Choice xmlns:v="urn:schemas-microsoft-com:vml" Requires="v">
                  <p:oleObj spid="_x0000_s5168" name="Clip" r:id="rId9" imgW="380852" imgH="390270" progId="MS_ClipArt_Gallery.2">
                    <p:embed/>
                  </p:oleObj>
                </mc:Choice>
                <mc:Fallback>
                  <p:oleObj name="Clip" r:id="rId9" imgW="380852" imgH="390270" progId="MS_ClipArt_Gallery.2">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244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82" name="Line 10">
              <a:extLst>
                <a:ext uri="{FF2B5EF4-FFF2-40B4-BE49-F238E27FC236}">
                  <a16:creationId xmlns:a16="http://schemas.microsoft.com/office/drawing/2014/main" id="{6328E63E-F1B9-4BB9-BF19-2957A408C1F2}"/>
                </a:ext>
              </a:extLst>
            </p:cNvPr>
            <p:cNvSpPr>
              <a:spLocks noChangeShapeType="1"/>
            </p:cNvSpPr>
            <p:nvPr/>
          </p:nvSpPr>
          <p:spPr bwMode="auto">
            <a:xfrm>
              <a:off x="4368" y="2496"/>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83" name="Line 11">
              <a:extLst>
                <a:ext uri="{FF2B5EF4-FFF2-40B4-BE49-F238E27FC236}">
                  <a16:creationId xmlns:a16="http://schemas.microsoft.com/office/drawing/2014/main" id="{317ADBDA-AE26-479D-AC38-9F3A10CB8353}"/>
                </a:ext>
              </a:extLst>
            </p:cNvPr>
            <p:cNvSpPr>
              <a:spLocks noChangeShapeType="1"/>
            </p:cNvSpPr>
            <p:nvPr/>
          </p:nvSpPr>
          <p:spPr bwMode="auto">
            <a:xfrm flipH="1" flipV="1">
              <a:off x="3168" y="3024"/>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5142" name="Object 12">
              <a:extLst>
                <a:ext uri="{FF2B5EF4-FFF2-40B4-BE49-F238E27FC236}">
                  <a16:creationId xmlns:a16="http://schemas.microsoft.com/office/drawing/2014/main" id="{D04DD011-C552-4E9D-BEC8-27D056D073A8}"/>
                </a:ext>
              </a:extLst>
            </p:cNvPr>
            <p:cNvGraphicFramePr>
              <a:graphicFrameLocks noChangeAspect="1"/>
            </p:cNvGraphicFramePr>
            <p:nvPr/>
          </p:nvGraphicFramePr>
          <p:xfrm>
            <a:off x="4560" y="2112"/>
            <a:ext cx="267" cy="336"/>
          </p:xfrm>
          <a:graphic>
            <a:graphicData uri="http://schemas.openxmlformats.org/presentationml/2006/ole">
              <mc:AlternateContent xmlns:mc="http://schemas.openxmlformats.org/markup-compatibility/2006">
                <mc:Choice xmlns:v="urn:schemas-microsoft-com:vml" Requires="v">
                  <p:oleObj spid="_x0000_s5169" name="公式" r:id="rId10" imgW="152459" imgH="197891" progId="Equation.3">
                    <p:embed/>
                  </p:oleObj>
                </mc:Choice>
                <mc:Fallback>
                  <p:oleObj name="公式" r:id="rId10" imgW="152459" imgH="197891"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2112"/>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3" name="Object 13">
              <a:extLst>
                <a:ext uri="{FF2B5EF4-FFF2-40B4-BE49-F238E27FC236}">
                  <a16:creationId xmlns:a16="http://schemas.microsoft.com/office/drawing/2014/main" id="{2F1537EF-EC9F-41E1-9C20-9EE472588050}"/>
                </a:ext>
              </a:extLst>
            </p:cNvPr>
            <p:cNvGraphicFramePr>
              <a:graphicFrameLocks noChangeAspect="1"/>
            </p:cNvGraphicFramePr>
            <p:nvPr/>
          </p:nvGraphicFramePr>
          <p:xfrm>
            <a:off x="3168" y="3120"/>
            <a:ext cx="267" cy="336"/>
          </p:xfrm>
          <a:graphic>
            <a:graphicData uri="http://schemas.openxmlformats.org/presentationml/2006/ole">
              <mc:AlternateContent xmlns:mc="http://schemas.openxmlformats.org/markup-compatibility/2006">
                <mc:Choice xmlns:v="urn:schemas-microsoft-com:vml" Requires="v">
                  <p:oleObj spid="_x0000_s5170" name="公式" r:id="rId12" imgW="152459" imgH="197891" progId="Equation.3">
                    <p:embed/>
                  </p:oleObj>
                </mc:Choice>
                <mc:Fallback>
                  <p:oleObj name="公式" r:id="rId12" imgW="152459" imgH="197891"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8" y="3120"/>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86" name="Line 14">
              <a:extLst>
                <a:ext uri="{FF2B5EF4-FFF2-40B4-BE49-F238E27FC236}">
                  <a16:creationId xmlns:a16="http://schemas.microsoft.com/office/drawing/2014/main" id="{375FC5C8-23A2-42D3-AE08-580D67881374}"/>
                </a:ext>
              </a:extLst>
            </p:cNvPr>
            <p:cNvSpPr>
              <a:spLocks noChangeShapeType="1"/>
            </p:cNvSpPr>
            <p:nvPr/>
          </p:nvSpPr>
          <p:spPr bwMode="auto">
            <a:xfrm>
              <a:off x="3120" y="2064"/>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87" name="Line 15">
              <a:extLst>
                <a:ext uri="{FF2B5EF4-FFF2-40B4-BE49-F238E27FC236}">
                  <a16:creationId xmlns:a16="http://schemas.microsoft.com/office/drawing/2014/main" id="{89023D88-30D0-4BEB-8701-6A9872331CC3}"/>
                </a:ext>
              </a:extLst>
            </p:cNvPr>
            <p:cNvSpPr>
              <a:spLocks noChangeShapeType="1"/>
            </p:cNvSpPr>
            <p:nvPr/>
          </p:nvSpPr>
          <p:spPr bwMode="auto">
            <a:xfrm>
              <a:off x="3120" y="2400"/>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88" name="Line 16">
              <a:extLst>
                <a:ext uri="{FF2B5EF4-FFF2-40B4-BE49-F238E27FC236}">
                  <a16:creationId xmlns:a16="http://schemas.microsoft.com/office/drawing/2014/main" id="{43AFFECD-5DD1-4A6A-B883-D2414FE11EBA}"/>
                </a:ext>
              </a:extLst>
            </p:cNvPr>
            <p:cNvSpPr>
              <a:spLocks noChangeShapeType="1"/>
            </p:cNvSpPr>
            <p:nvPr/>
          </p:nvSpPr>
          <p:spPr bwMode="auto">
            <a:xfrm>
              <a:off x="3120" y="2784"/>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89" name="Line 17">
              <a:extLst>
                <a:ext uri="{FF2B5EF4-FFF2-40B4-BE49-F238E27FC236}">
                  <a16:creationId xmlns:a16="http://schemas.microsoft.com/office/drawing/2014/main" id="{A934F792-D71D-44EC-B93E-80B5BE1B5E85}"/>
                </a:ext>
              </a:extLst>
            </p:cNvPr>
            <p:cNvSpPr>
              <a:spLocks noChangeShapeType="1"/>
            </p:cNvSpPr>
            <p:nvPr/>
          </p:nvSpPr>
          <p:spPr bwMode="auto">
            <a:xfrm>
              <a:off x="3120" y="3120"/>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7890" name="Line 18">
              <a:extLst>
                <a:ext uri="{FF2B5EF4-FFF2-40B4-BE49-F238E27FC236}">
                  <a16:creationId xmlns:a16="http://schemas.microsoft.com/office/drawing/2014/main" id="{D979B9CB-E6EA-4F91-9EA6-19110E6CF120}"/>
                </a:ext>
              </a:extLst>
            </p:cNvPr>
            <p:cNvSpPr>
              <a:spLocks noChangeShapeType="1"/>
            </p:cNvSpPr>
            <p:nvPr/>
          </p:nvSpPr>
          <p:spPr bwMode="auto">
            <a:xfrm>
              <a:off x="3120" y="3456"/>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5149" name="Object 19">
              <a:extLst>
                <a:ext uri="{FF2B5EF4-FFF2-40B4-BE49-F238E27FC236}">
                  <a16:creationId xmlns:a16="http://schemas.microsoft.com/office/drawing/2014/main" id="{3941635E-E392-4CE9-867A-7085459B97B3}"/>
                </a:ext>
              </a:extLst>
            </p:cNvPr>
            <p:cNvGraphicFramePr>
              <a:graphicFrameLocks noChangeAspect="1"/>
            </p:cNvGraphicFramePr>
            <p:nvPr/>
          </p:nvGraphicFramePr>
          <p:xfrm>
            <a:off x="4656" y="3120"/>
            <a:ext cx="247" cy="304"/>
          </p:xfrm>
          <a:graphic>
            <a:graphicData uri="http://schemas.openxmlformats.org/presentationml/2006/ole">
              <mc:AlternateContent xmlns:mc="http://schemas.openxmlformats.org/markup-compatibility/2006">
                <mc:Choice xmlns:v="urn:schemas-microsoft-com:vml" Requires="v">
                  <p:oleObj spid="_x0000_s5171" name="公式" r:id="rId14" imgW="122157" imgH="167446" progId="Equation.3">
                    <p:embed/>
                  </p:oleObj>
                </mc:Choice>
                <mc:Fallback>
                  <p:oleObj name="公式" r:id="rId14" imgW="122157" imgH="167446"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6" y="3120"/>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 name="Object 20">
              <a:extLst>
                <a:ext uri="{FF2B5EF4-FFF2-40B4-BE49-F238E27FC236}">
                  <a16:creationId xmlns:a16="http://schemas.microsoft.com/office/drawing/2014/main" id="{2998A3B2-0D45-4185-BE52-F40B85D9A3D8}"/>
                </a:ext>
              </a:extLst>
            </p:cNvPr>
            <p:cNvGraphicFramePr>
              <a:graphicFrameLocks noChangeAspect="1"/>
            </p:cNvGraphicFramePr>
            <p:nvPr/>
          </p:nvGraphicFramePr>
          <p:xfrm>
            <a:off x="4368" y="2544"/>
            <a:ext cx="177" cy="248"/>
          </p:xfrm>
          <a:graphic>
            <a:graphicData uri="http://schemas.openxmlformats.org/presentationml/2006/ole">
              <mc:AlternateContent xmlns:mc="http://schemas.openxmlformats.org/markup-compatibility/2006">
                <mc:Choice xmlns:v="urn:schemas-microsoft-com:vml" Requires="v">
                  <p:oleObj spid="_x0000_s5172" name="公式" r:id="rId16" imgW="83805" imgH="144613" progId="Equation.3">
                    <p:embed/>
                  </p:oleObj>
                </mc:Choice>
                <mc:Fallback>
                  <p:oleObj name="公式" r:id="rId16" imgW="83805" imgH="144613"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68" y="2544"/>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93" name="Freeform 21">
              <a:extLst>
                <a:ext uri="{FF2B5EF4-FFF2-40B4-BE49-F238E27FC236}">
                  <a16:creationId xmlns:a16="http://schemas.microsoft.com/office/drawing/2014/main" id="{B0DC97BF-7B47-458F-9301-C4DA1AE73AD1}"/>
                </a:ext>
              </a:extLst>
            </p:cNvPr>
            <p:cNvSpPr>
              <a:spLocks/>
            </p:cNvSpPr>
            <p:nvPr/>
          </p:nvSpPr>
          <p:spPr bwMode="auto">
            <a:xfrm>
              <a:off x="4176" y="2592"/>
              <a:ext cx="140" cy="212"/>
            </a:xfrm>
            <a:custGeom>
              <a:avLst/>
              <a:gdLst/>
              <a:ahLst/>
              <a:cxnLst>
                <a:cxn ang="0">
                  <a:pos x="127" y="212"/>
                </a:cxn>
                <a:cxn ang="0">
                  <a:pos x="119" y="110"/>
                </a:cxn>
                <a:cxn ang="0">
                  <a:pos x="0" y="0"/>
                </a:cxn>
              </a:cxnLst>
              <a:rect l="0" t="0" r="r" b="b"/>
              <a:pathLst>
                <a:path w="140" h="212">
                  <a:moveTo>
                    <a:pt x="127" y="212"/>
                  </a:moveTo>
                  <a:cubicBezTo>
                    <a:pt x="126" y="197"/>
                    <a:pt x="140" y="145"/>
                    <a:pt x="119" y="110"/>
                  </a:cubicBezTo>
                  <a:cubicBezTo>
                    <a:pt x="98" y="75"/>
                    <a:pt x="25" y="23"/>
                    <a:pt x="0" y="0"/>
                  </a:cubicBezTo>
                </a:path>
              </a:pathLst>
            </a:custGeom>
            <a:noFill/>
            <a:ln w="19050" cmpd="sng">
              <a:solidFill>
                <a:srgbClr val="9999FF"/>
              </a:solidFill>
              <a:round/>
              <a:headEnd type="none" w="med" len="me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5152" name="Object 22">
              <a:extLst>
                <a:ext uri="{FF2B5EF4-FFF2-40B4-BE49-F238E27FC236}">
                  <a16:creationId xmlns:a16="http://schemas.microsoft.com/office/drawing/2014/main" id="{04709815-5C97-4969-8C33-5EF9293A099F}"/>
                </a:ext>
              </a:extLst>
            </p:cNvPr>
            <p:cNvGraphicFramePr>
              <a:graphicFrameLocks noChangeAspect="1"/>
            </p:cNvGraphicFramePr>
            <p:nvPr/>
          </p:nvGraphicFramePr>
          <p:xfrm>
            <a:off x="3792" y="2448"/>
            <a:ext cx="168" cy="296"/>
          </p:xfrm>
          <a:graphic>
            <a:graphicData uri="http://schemas.openxmlformats.org/presentationml/2006/ole">
              <mc:AlternateContent xmlns:mc="http://schemas.openxmlformats.org/markup-compatibility/2006">
                <mc:Choice xmlns:v="urn:schemas-microsoft-com:vml" Requires="v">
                  <p:oleObj spid="_x0000_s5173" name="公式" r:id="rId18" imgW="68654" imgH="144613" progId="Equation.3">
                    <p:embed/>
                  </p:oleObj>
                </mc:Choice>
                <mc:Fallback>
                  <p:oleObj name="公式" r:id="rId18" imgW="68654" imgH="144613"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2448"/>
                          <a:ext cx="16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7895" name="Text Box 23">
            <a:extLst>
              <a:ext uri="{FF2B5EF4-FFF2-40B4-BE49-F238E27FC236}">
                <a16:creationId xmlns:a16="http://schemas.microsoft.com/office/drawing/2014/main" id="{C3CF0A91-30B6-49B0-A439-E503CBC981F7}"/>
              </a:ext>
            </a:extLst>
          </p:cNvPr>
          <p:cNvSpPr txBox="1">
            <a:spLocks noChangeArrowheads="1"/>
          </p:cNvSpPr>
          <p:nvPr/>
        </p:nvSpPr>
        <p:spPr bwMode="auto">
          <a:xfrm>
            <a:off x="457200" y="3141663"/>
            <a:ext cx="3886200" cy="1373187"/>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电偶极子在均匀外电场中受的电场合力为零，力偶合力矩</a:t>
            </a:r>
          </a:p>
        </p:txBody>
      </p:sp>
      <p:graphicFrame>
        <p:nvGraphicFramePr>
          <p:cNvPr id="207896" name="Object 24">
            <a:extLst>
              <a:ext uri="{FF2B5EF4-FFF2-40B4-BE49-F238E27FC236}">
                <a16:creationId xmlns:a16="http://schemas.microsoft.com/office/drawing/2014/main" id="{B7084BF4-51D1-4C90-9F93-6A3218BE651E}"/>
              </a:ext>
            </a:extLst>
          </p:cNvPr>
          <p:cNvGraphicFramePr>
            <a:graphicFrameLocks noChangeAspect="1"/>
          </p:cNvGraphicFramePr>
          <p:nvPr/>
        </p:nvGraphicFramePr>
        <p:xfrm>
          <a:off x="1187450" y="4581525"/>
          <a:ext cx="1400175" cy="465138"/>
        </p:xfrm>
        <a:graphic>
          <a:graphicData uri="http://schemas.openxmlformats.org/presentationml/2006/ole">
            <mc:AlternateContent xmlns:mc="http://schemas.openxmlformats.org/markup-compatibility/2006">
              <mc:Choice xmlns:v="urn:schemas-microsoft-com:vml" Requires="v">
                <p:oleObj spid="_x0000_s5174" name="公式" r:id="rId20" imgW="647715" imgH="182669" progId="Equation.3">
                  <p:embed/>
                </p:oleObj>
              </mc:Choice>
              <mc:Fallback>
                <p:oleObj name="公式" r:id="rId20" imgW="647715" imgH="182669" progId="Equation.3">
                  <p:embed/>
                  <p:pic>
                    <p:nvPicPr>
                      <p:cNvPr id="0"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87450" y="4581525"/>
                        <a:ext cx="1400175" cy="4651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97" name="Object 25">
            <a:extLst>
              <a:ext uri="{FF2B5EF4-FFF2-40B4-BE49-F238E27FC236}">
                <a16:creationId xmlns:a16="http://schemas.microsoft.com/office/drawing/2014/main" id="{2E55179A-6276-447E-9551-7225846E4BF8}"/>
              </a:ext>
            </a:extLst>
          </p:cNvPr>
          <p:cNvGraphicFramePr>
            <a:graphicFrameLocks noChangeAspect="1"/>
          </p:cNvGraphicFramePr>
          <p:nvPr/>
        </p:nvGraphicFramePr>
        <p:xfrm>
          <a:off x="1447800" y="5718175"/>
          <a:ext cx="1539875" cy="519113"/>
        </p:xfrm>
        <a:graphic>
          <a:graphicData uri="http://schemas.openxmlformats.org/presentationml/2006/ole">
            <mc:AlternateContent xmlns:mc="http://schemas.openxmlformats.org/markup-compatibility/2006">
              <mc:Choice xmlns:v="urn:schemas-microsoft-com:vml" Requires="v">
                <p:oleObj spid="_x0000_s5175" name="公式" r:id="rId22" imgW="678017" imgH="197891" progId="Equation.3">
                  <p:embed/>
                </p:oleObj>
              </mc:Choice>
              <mc:Fallback>
                <p:oleObj name="公式" r:id="rId22" imgW="678017" imgH="197891" progId="Equation.3">
                  <p:embed/>
                  <p:pic>
                    <p:nvPicPr>
                      <p:cNvPr id="0" name="Object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47800" y="5718175"/>
                        <a:ext cx="1539875" cy="519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98" name="Object 26">
            <a:extLst>
              <a:ext uri="{FF2B5EF4-FFF2-40B4-BE49-F238E27FC236}">
                <a16:creationId xmlns:a16="http://schemas.microsoft.com/office/drawing/2014/main" id="{7428A67C-BFC3-4464-A312-D98AA8CB8437}"/>
              </a:ext>
            </a:extLst>
          </p:cNvPr>
          <p:cNvGraphicFramePr>
            <a:graphicFrameLocks noChangeAspect="1"/>
          </p:cNvGraphicFramePr>
          <p:nvPr/>
        </p:nvGraphicFramePr>
        <p:xfrm>
          <a:off x="1573213" y="5149850"/>
          <a:ext cx="1125537" cy="528638"/>
        </p:xfrm>
        <a:graphic>
          <a:graphicData uri="http://schemas.openxmlformats.org/presentationml/2006/ole">
            <mc:AlternateContent xmlns:mc="http://schemas.openxmlformats.org/markup-compatibility/2006">
              <mc:Choice xmlns:v="urn:schemas-microsoft-com:vml" Requires="v">
                <p:oleObj spid="_x0000_s5176" name="公式" r:id="rId24" imgW="525558" imgH="197891" progId="Equation.3">
                  <p:embed/>
                </p:oleObj>
              </mc:Choice>
              <mc:Fallback>
                <p:oleObj name="公式" r:id="rId24" imgW="525558" imgH="197891" progId="Equation.3">
                  <p:embed/>
                  <p:pic>
                    <p:nvPicPr>
                      <p:cNvPr id="0" name="Object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73213" y="5149850"/>
                        <a:ext cx="1125537" cy="5286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899" name="Text Box 27">
            <a:extLst>
              <a:ext uri="{FF2B5EF4-FFF2-40B4-BE49-F238E27FC236}">
                <a16:creationId xmlns:a16="http://schemas.microsoft.com/office/drawing/2014/main" id="{B49D7AE1-A943-4B5E-8109-B205A7A42C63}"/>
              </a:ext>
            </a:extLst>
          </p:cNvPr>
          <p:cNvSpPr txBox="1">
            <a:spLocks noChangeArrowheads="1"/>
          </p:cNvSpPr>
          <p:nvPr/>
        </p:nvSpPr>
        <p:spPr bwMode="auto">
          <a:xfrm>
            <a:off x="457200" y="1193800"/>
            <a:ext cx="6477000" cy="519113"/>
          </a:xfrm>
          <a:prstGeom prst="rect">
            <a:avLst/>
          </a:prstGeom>
          <a:noFill/>
          <a:ln w="9525">
            <a:noFill/>
            <a:miter lim="800000"/>
            <a:headEnd/>
            <a:tailEnd type="none" w="sm" len="lg"/>
          </a:ln>
          <a:effectLst/>
        </p:spPr>
        <p:txBody>
          <a:bodyPr>
            <a:spAutoFit/>
          </a:body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二</a:t>
            </a:r>
            <a:r>
              <a:rPr kumimoji="0" lang="en-US" altLang="zh-CN">
                <a:solidFill>
                  <a:schemeClr val="tx2"/>
                </a:solidFill>
                <a:effectLst>
                  <a:outerShdw blurRad="38100" dist="38100" dir="2700000" algn="tl">
                    <a:srgbClr val="000000"/>
                  </a:outerShdw>
                </a:effectLst>
                <a:ea typeface="隶书" pitchFamily="49" charset="-122"/>
              </a:rPr>
              <a:t>. </a:t>
            </a:r>
            <a:r>
              <a:rPr kumimoji="0" lang="zh-CN" altLang="en-US">
                <a:solidFill>
                  <a:schemeClr val="tx2"/>
                </a:solidFill>
                <a:effectLst>
                  <a:outerShdw blurRad="38100" dist="38100" dir="2700000" algn="tl">
                    <a:srgbClr val="000000"/>
                  </a:outerShdw>
                </a:effectLst>
                <a:ea typeface="隶书" pitchFamily="49" charset="-122"/>
              </a:rPr>
              <a:t>电场对电偶极子的作用</a:t>
            </a:r>
          </a:p>
        </p:txBody>
      </p:sp>
      <p:grpSp>
        <p:nvGrpSpPr>
          <p:cNvPr id="5133" name="Group 34">
            <a:extLst>
              <a:ext uri="{FF2B5EF4-FFF2-40B4-BE49-F238E27FC236}">
                <a16:creationId xmlns:a16="http://schemas.microsoft.com/office/drawing/2014/main" id="{5668F398-63C8-4CED-B296-7FEF201AAFB8}"/>
              </a:ext>
            </a:extLst>
          </p:cNvPr>
          <p:cNvGrpSpPr>
            <a:grpSpLocks/>
          </p:cNvGrpSpPr>
          <p:nvPr/>
        </p:nvGrpSpPr>
        <p:grpSpPr bwMode="auto">
          <a:xfrm>
            <a:off x="0" y="303213"/>
            <a:ext cx="5715000" cy="1068387"/>
            <a:chOff x="0" y="191"/>
            <a:chExt cx="3600" cy="673"/>
          </a:xfrm>
        </p:grpSpPr>
        <p:pic>
          <p:nvPicPr>
            <p:cNvPr id="5134" name="Picture 32" descr="bar_1">
              <a:extLst>
                <a:ext uri="{FF2B5EF4-FFF2-40B4-BE49-F238E27FC236}">
                  <a16:creationId xmlns:a16="http://schemas.microsoft.com/office/drawing/2014/main" id="{2ABA5C27-7B0E-43A3-B253-5C19B9903F3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Text Box 33">
              <a:extLst>
                <a:ext uri="{FF2B5EF4-FFF2-40B4-BE49-F238E27FC236}">
                  <a16:creationId xmlns:a16="http://schemas.microsoft.com/office/drawing/2014/main" id="{1EB345E2-14C8-4189-AAE5-B7235D59F027}"/>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899"/>
                                        </p:tgtEl>
                                        <p:attrNameLst>
                                          <p:attrName>style.visibility</p:attrName>
                                        </p:attrNameLst>
                                      </p:cBhvr>
                                      <p:to>
                                        <p:strVal val="visible"/>
                                      </p:to>
                                    </p:set>
                                    <p:animEffect transition="in" filter="wipe(left)">
                                      <p:cBhvr>
                                        <p:cTn id="7" dur="500"/>
                                        <p:tgtEl>
                                          <p:spTgt spid="207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874"/>
                                        </p:tgtEl>
                                        <p:attrNameLst>
                                          <p:attrName>style.visibility</p:attrName>
                                        </p:attrNameLst>
                                      </p:cBhvr>
                                      <p:to>
                                        <p:strVal val="visible"/>
                                      </p:to>
                                    </p:set>
                                    <p:animEffect transition="in" filter="wipe(left)">
                                      <p:cBhvr>
                                        <p:cTn id="12" dur="500"/>
                                        <p:tgtEl>
                                          <p:spTgt spid="2078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07875"/>
                                        </p:tgtEl>
                                        <p:attrNameLst>
                                          <p:attrName>style.visibility</p:attrName>
                                        </p:attrNameLst>
                                      </p:cBhvr>
                                      <p:to>
                                        <p:strVal val="visible"/>
                                      </p:to>
                                    </p:set>
                                    <p:animEffect transition="in" filter="dissolve">
                                      <p:cBhvr>
                                        <p:cTn id="17" dur="500"/>
                                        <p:tgtEl>
                                          <p:spTgt spid="2078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07876"/>
                                        </p:tgtEl>
                                        <p:attrNameLst>
                                          <p:attrName>style.visibility</p:attrName>
                                        </p:attrNameLst>
                                      </p:cBhvr>
                                      <p:to>
                                        <p:strVal val="visible"/>
                                      </p:to>
                                    </p:set>
                                    <p:animEffect transition="in" filter="dissolve">
                                      <p:cBhvr>
                                        <p:cTn id="22" dur="500"/>
                                        <p:tgtEl>
                                          <p:spTgt spid="2078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7895"/>
                                        </p:tgtEl>
                                        <p:attrNameLst>
                                          <p:attrName>style.visibility</p:attrName>
                                        </p:attrNameLst>
                                      </p:cBhvr>
                                      <p:to>
                                        <p:strVal val="visible"/>
                                      </p:to>
                                    </p:set>
                                    <p:animEffect transition="in" filter="wipe(left)">
                                      <p:cBhvr>
                                        <p:cTn id="32" dur="500"/>
                                        <p:tgtEl>
                                          <p:spTgt spid="2078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07896"/>
                                        </p:tgtEl>
                                        <p:attrNameLst>
                                          <p:attrName>style.visibility</p:attrName>
                                        </p:attrNameLst>
                                      </p:cBhvr>
                                      <p:to>
                                        <p:strVal val="visible"/>
                                      </p:to>
                                    </p:set>
                                    <p:animEffect transition="in" filter="dissolve">
                                      <p:cBhvr>
                                        <p:cTn id="37" dur="500"/>
                                        <p:tgtEl>
                                          <p:spTgt spid="2078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07898"/>
                                        </p:tgtEl>
                                        <p:attrNameLst>
                                          <p:attrName>style.visibility</p:attrName>
                                        </p:attrNameLst>
                                      </p:cBhvr>
                                      <p:to>
                                        <p:strVal val="visible"/>
                                      </p:to>
                                    </p:set>
                                    <p:animEffect transition="in" filter="dissolve">
                                      <p:cBhvr>
                                        <p:cTn id="42" dur="500"/>
                                        <p:tgtEl>
                                          <p:spTgt spid="2078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07897"/>
                                        </p:tgtEl>
                                        <p:attrNameLst>
                                          <p:attrName>style.visibility</p:attrName>
                                        </p:attrNameLst>
                                      </p:cBhvr>
                                      <p:to>
                                        <p:strVal val="visible"/>
                                      </p:to>
                                    </p:set>
                                    <p:animEffect transition="in" filter="dissolve">
                                      <p:cBhvr>
                                        <p:cTn id="47" dur="500"/>
                                        <p:tgtEl>
                                          <p:spTgt spid="207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utoUpdateAnimBg="0"/>
      <p:bldP spid="207895" grpId="0" autoUpdateAnimBg="0"/>
      <p:bldP spid="20789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日期占位符 1">
            <a:extLst>
              <a:ext uri="{FF2B5EF4-FFF2-40B4-BE49-F238E27FC236}">
                <a16:creationId xmlns:a16="http://schemas.microsoft.com/office/drawing/2014/main" id="{CB08814E-8635-457B-B81A-A76D1E20011B}"/>
              </a:ext>
            </a:extLst>
          </p:cNvPr>
          <p:cNvSpPr>
            <a:spLocks noGrp="1"/>
          </p:cNvSpPr>
          <p:nvPr>
            <p:ph type="dt" sz="quarter" idx="10"/>
          </p:nvPr>
        </p:nvSpPr>
        <p:spPr/>
        <p:txBody>
          <a:bodyPr/>
          <a:lstStyle/>
          <a:p>
            <a:pPr>
              <a:defRPr/>
            </a:pPr>
            <a:fld id="{54F8CCEA-C431-4FE9-BECF-2470E7E445AA}" type="datetime8">
              <a:rPr lang="en-US"/>
              <a:pPr>
                <a:defRPr/>
              </a:pPr>
              <a:t>3/26/2020 3:29 PM</a:t>
            </a:fld>
            <a:endParaRPr lang="en-US" altLang="zh-CN"/>
          </a:p>
        </p:txBody>
      </p:sp>
      <p:sp>
        <p:nvSpPr>
          <p:cNvPr id="32771" name="灯片编号占位符 3">
            <a:extLst>
              <a:ext uri="{FF2B5EF4-FFF2-40B4-BE49-F238E27FC236}">
                <a16:creationId xmlns:a16="http://schemas.microsoft.com/office/drawing/2014/main" id="{DBAA72D1-369C-478D-A521-25E5F1600E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0EF72DB-2172-40EB-A4A0-FF0135287356}" type="slidenum">
              <a:rPr lang="en-US" altLang="zh-CN" sz="1400"/>
              <a:pPr>
                <a:spcBef>
                  <a:spcPct val="0"/>
                </a:spcBef>
                <a:buFontTx/>
                <a:buNone/>
              </a:pPr>
              <a:t>30</a:t>
            </a:fld>
            <a:endParaRPr lang="en-US" altLang="zh-CN" sz="1400"/>
          </a:p>
        </p:txBody>
      </p:sp>
      <p:sp>
        <p:nvSpPr>
          <p:cNvPr id="39962" name="Text Box 26">
            <a:extLst>
              <a:ext uri="{FF2B5EF4-FFF2-40B4-BE49-F238E27FC236}">
                <a16:creationId xmlns:a16="http://schemas.microsoft.com/office/drawing/2014/main" id="{083A866C-0F1C-43C1-9C5B-FA584CB07292}"/>
              </a:ext>
            </a:extLst>
          </p:cNvPr>
          <p:cNvSpPr txBox="1">
            <a:spLocks noChangeArrowheads="1"/>
          </p:cNvSpPr>
          <p:nvPr/>
        </p:nvSpPr>
        <p:spPr bwMode="auto">
          <a:xfrm>
            <a:off x="457200" y="1268413"/>
            <a:ext cx="8382000" cy="1800225"/>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2.</a:t>
            </a:r>
            <a:r>
              <a:rPr lang="zh-CN" altLang="en-US">
                <a:effectLst>
                  <a:outerShdw blurRad="38100" dist="38100" dir="2700000" algn="tl">
                    <a:srgbClr val="000000"/>
                  </a:outerShdw>
                </a:effectLst>
                <a:latin typeface="幼圆" pitchFamily="49" charset="-122"/>
              </a:rPr>
              <a:t>尽管电位移矢量在闭合曲面上的通量积分仅仅与曲面所包围的</a:t>
            </a:r>
            <a:r>
              <a:rPr lang="zh-CN" altLang="en-US">
                <a:solidFill>
                  <a:srgbClr val="FF0066"/>
                </a:solidFill>
                <a:effectLst>
                  <a:outerShdw blurRad="38100" dist="38100" dir="2700000" algn="tl">
                    <a:srgbClr val="000000"/>
                  </a:outerShdw>
                </a:effectLst>
                <a:latin typeface="幼圆" pitchFamily="49" charset="-122"/>
              </a:rPr>
              <a:t>自由电荷</a:t>
            </a:r>
            <a:r>
              <a:rPr lang="zh-CN" altLang="en-US">
                <a:effectLst>
                  <a:outerShdw blurRad="38100" dist="38100" dir="2700000" algn="tl">
                    <a:srgbClr val="000000"/>
                  </a:outerShdw>
                </a:effectLst>
                <a:latin typeface="幼圆" pitchFamily="49" charset="-122"/>
              </a:rPr>
              <a:t>有关，但决不意味着电位移矢量仅仅与自由电荷有关，极化电荷会改变自由电荷的分布，因此极化电荷也会</a:t>
            </a:r>
            <a:r>
              <a:rPr lang="zh-CN" altLang="en-US">
                <a:solidFill>
                  <a:srgbClr val="FFFF00"/>
                </a:solidFill>
                <a:effectLst>
                  <a:outerShdw blurRad="38100" dist="38100" dir="2700000" algn="tl">
                    <a:srgbClr val="000000"/>
                  </a:outerShdw>
                </a:effectLst>
                <a:latin typeface="幼圆" pitchFamily="49" charset="-122"/>
              </a:rPr>
              <a:t>间接影响</a:t>
            </a:r>
            <a:r>
              <a:rPr lang="zh-CN" altLang="en-US">
                <a:effectLst>
                  <a:outerShdw blurRad="38100" dist="38100" dir="2700000" algn="tl">
                    <a:srgbClr val="000000"/>
                  </a:outerShdw>
                </a:effectLst>
                <a:latin typeface="幼圆" pitchFamily="49" charset="-122"/>
              </a:rPr>
              <a:t>电位移矢量。</a:t>
            </a:r>
          </a:p>
        </p:txBody>
      </p:sp>
      <p:sp>
        <p:nvSpPr>
          <p:cNvPr id="40051" name="Rectangle 115">
            <a:extLst>
              <a:ext uri="{FF2B5EF4-FFF2-40B4-BE49-F238E27FC236}">
                <a16:creationId xmlns:a16="http://schemas.microsoft.com/office/drawing/2014/main" id="{E112C299-4F98-40BB-8BC8-74B98E77C88E}"/>
              </a:ext>
            </a:extLst>
          </p:cNvPr>
          <p:cNvSpPr>
            <a:spLocks noChangeArrowheads="1"/>
          </p:cNvSpPr>
          <p:nvPr/>
        </p:nvSpPr>
        <p:spPr bwMode="auto">
          <a:xfrm>
            <a:off x="609600" y="3429000"/>
            <a:ext cx="8153400" cy="3124200"/>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2" name="Group 116">
            <a:extLst>
              <a:ext uri="{FF2B5EF4-FFF2-40B4-BE49-F238E27FC236}">
                <a16:creationId xmlns:a16="http://schemas.microsoft.com/office/drawing/2014/main" id="{865707A9-EC71-4446-AFC0-7251B74E65AE}"/>
              </a:ext>
            </a:extLst>
          </p:cNvPr>
          <p:cNvGrpSpPr>
            <a:grpSpLocks/>
          </p:cNvGrpSpPr>
          <p:nvPr/>
        </p:nvGrpSpPr>
        <p:grpSpPr bwMode="auto">
          <a:xfrm>
            <a:off x="2051050" y="3856038"/>
            <a:ext cx="1585913" cy="2462212"/>
            <a:chOff x="1292" y="2429"/>
            <a:chExt cx="999" cy="1551"/>
          </a:xfrm>
        </p:grpSpPr>
        <p:grpSp>
          <p:nvGrpSpPr>
            <p:cNvPr id="32838" name="Group 117">
              <a:extLst>
                <a:ext uri="{FF2B5EF4-FFF2-40B4-BE49-F238E27FC236}">
                  <a16:creationId xmlns:a16="http://schemas.microsoft.com/office/drawing/2014/main" id="{8520C4B6-E962-4D09-B222-0E0B4C1CF4BD}"/>
                </a:ext>
              </a:extLst>
            </p:cNvPr>
            <p:cNvGrpSpPr>
              <a:grpSpLocks/>
            </p:cNvGrpSpPr>
            <p:nvPr/>
          </p:nvGrpSpPr>
          <p:grpSpPr bwMode="auto">
            <a:xfrm>
              <a:off x="1292" y="2528"/>
              <a:ext cx="96" cy="1440"/>
              <a:chOff x="1392" y="2400"/>
              <a:chExt cx="96" cy="1440"/>
            </a:xfrm>
          </p:grpSpPr>
          <p:sp>
            <p:nvSpPr>
              <p:cNvPr id="40054" name="Rectangle 118">
                <a:extLst>
                  <a:ext uri="{FF2B5EF4-FFF2-40B4-BE49-F238E27FC236}">
                    <a16:creationId xmlns:a16="http://schemas.microsoft.com/office/drawing/2014/main" id="{38400030-89D4-4711-A0AA-AB7EEDCACC15}"/>
                  </a:ext>
                </a:extLst>
              </p:cNvPr>
              <p:cNvSpPr>
                <a:spLocks noChangeArrowheads="1"/>
              </p:cNvSpPr>
              <p:nvPr/>
            </p:nvSpPr>
            <p:spPr bwMode="auto">
              <a:xfrm>
                <a:off x="1392"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2883" name="Object 119">
                <a:extLst>
                  <a:ext uri="{FF2B5EF4-FFF2-40B4-BE49-F238E27FC236}">
                    <a16:creationId xmlns:a16="http://schemas.microsoft.com/office/drawing/2014/main" id="{D87998CF-4263-41DA-BF2A-779853BBB5D8}"/>
                  </a:ext>
                </a:extLst>
              </p:cNvPr>
              <p:cNvGraphicFramePr>
                <a:graphicFrameLocks noChangeAspect="1"/>
              </p:cNvGraphicFramePr>
              <p:nvPr/>
            </p:nvGraphicFramePr>
            <p:xfrm>
              <a:off x="1392" y="2448"/>
              <a:ext cx="96" cy="77"/>
            </p:xfrm>
            <a:graphic>
              <a:graphicData uri="http://schemas.openxmlformats.org/presentationml/2006/ole">
                <mc:AlternateContent xmlns:mc="http://schemas.openxmlformats.org/markup-compatibility/2006">
                  <mc:Choice xmlns:v="urn:schemas-microsoft-com:vml" Requires="v">
                    <p:oleObj spid="_x0000_s32958" name="公式" r:id="rId3" imgW="139700" imgH="139700" progId="Equation.3">
                      <p:embed/>
                    </p:oleObj>
                  </mc:Choice>
                  <mc:Fallback>
                    <p:oleObj name="公式" r:id="rId3" imgW="139700" imgH="139700" progId="Equation.3">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4" name="Object 120">
                <a:extLst>
                  <a:ext uri="{FF2B5EF4-FFF2-40B4-BE49-F238E27FC236}">
                    <a16:creationId xmlns:a16="http://schemas.microsoft.com/office/drawing/2014/main" id="{3F9BCCC7-5034-43F2-AA57-6B0F3E12BB96}"/>
                  </a:ext>
                </a:extLst>
              </p:cNvPr>
              <p:cNvGraphicFramePr>
                <a:graphicFrameLocks noChangeAspect="1"/>
              </p:cNvGraphicFramePr>
              <p:nvPr/>
            </p:nvGraphicFramePr>
            <p:xfrm>
              <a:off x="1392" y="2659"/>
              <a:ext cx="96" cy="78"/>
            </p:xfrm>
            <a:graphic>
              <a:graphicData uri="http://schemas.openxmlformats.org/presentationml/2006/ole">
                <mc:AlternateContent xmlns:mc="http://schemas.openxmlformats.org/markup-compatibility/2006">
                  <mc:Choice xmlns:v="urn:schemas-microsoft-com:vml" Requires="v">
                    <p:oleObj spid="_x0000_s32959" name="公式" r:id="rId5" imgW="139700" imgH="139700" progId="Equation.3">
                      <p:embed/>
                    </p:oleObj>
                  </mc:Choice>
                  <mc:Fallback>
                    <p:oleObj name="公式" r:id="rId5" imgW="139700" imgH="139700" progId="Equation.3">
                      <p:embed/>
                      <p:pic>
                        <p:nvPicPr>
                          <p:cNvPr id="0" name="Object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659"/>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5" name="Object 121">
                <a:extLst>
                  <a:ext uri="{FF2B5EF4-FFF2-40B4-BE49-F238E27FC236}">
                    <a16:creationId xmlns:a16="http://schemas.microsoft.com/office/drawing/2014/main" id="{ECD99B51-FF95-4A9B-BD02-E953C834DC9E}"/>
                  </a:ext>
                </a:extLst>
              </p:cNvPr>
              <p:cNvGraphicFramePr>
                <a:graphicFrameLocks noChangeAspect="1"/>
              </p:cNvGraphicFramePr>
              <p:nvPr/>
            </p:nvGraphicFramePr>
            <p:xfrm>
              <a:off x="1392" y="2828"/>
              <a:ext cx="96" cy="77"/>
            </p:xfrm>
            <a:graphic>
              <a:graphicData uri="http://schemas.openxmlformats.org/presentationml/2006/ole">
                <mc:AlternateContent xmlns:mc="http://schemas.openxmlformats.org/markup-compatibility/2006">
                  <mc:Choice xmlns:v="urn:schemas-microsoft-com:vml" Requires="v">
                    <p:oleObj spid="_x0000_s32960" name="公式" r:id="rId6" imgW="139700" imgH="139700" progId="Equation.3">
                      <p:embed/>
                    </p:oleObj>
                  </mc:Choice>
                  <mc:Fallback>
                    <p:oleObj name="公式" r:id="rId6" imgW="139700" imgH="139700" progId="Equation.3">
                      <p:embed/>
                      <p:pic>
                        <p:nvPicPr>
                          <p:cNvPr id="0" name="Object 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8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6" name="Object 122">
                <a:extLst>
                  <a:ext uri="{FF2B5EF4-FFF2-40B4-BE49-F238E27FC236}">
                    <a16:creationId xmlns:a16="http://schemas.microsoft.com/office/drawing/2014/main" id="{9D63F732-DADF-40AD-9480-39A1BA4F60BC}"/>
                  </a:ext>
                </a:extLst>
              </p:cNvPr>
              <p:cNvGraphicFramePr>
                <a:graphicFrameLocks noChangeAspect="1"/>
              </p:cNvGraphicFramePr>
              <p:nvPr/>
            </p:nvGraphicFramePr>
            <p:xfrm>
              <a:off x="1392" y="2997"/>
              <a:ext cx="96" cy="77"/>
            </p:xfrm>
            <a:graphic>
              <a:graphicData uri="http://schemas.openxmlformats.org/presentationml/2006/ole">
                <mc:AlternateContent xmlns:mc="http://schemas.openxmlformats.org/markup-compatibility/2006">
                  <mc:Choice xmlns:v="urn:schemas-microsoft-com:vml" Requires="v">
                    <p:oleObj spid="_x0000_s32961" name="公式" r:id="rId7" imgW="139700" imgH="139700" progId="Equation.3">
                      <p:embed/>
                    </p:oleObj>
                  </mc:Choice>
                  <mc:Fallback>
                    <p:oleObj name="公式" r:id="rId7" imgW="139700" imgH="139700" progId="Equation.3">
                      <p:embed/>
                      <p:pic>
                        <p:nvPicPr>
                          <p:cNvPr id="0" name="Object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997"/>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7" name="Object 123">
                <a:extLst>
                  <a:ext uri="{FF2B5EF4-FFF2-40B4-BE49-F238E27FC236}">
                    <a16:creationId xmlns:a16="http://schemas.microsoft.com/office/drawing/2014/main" id="{AEE79A7C-0282-4033-A163-13C4512D5D62}"/>
                  </a:ext>
                </a:extLst>
              </p:cNvPr>
              <p:cNvGraphicFramePr>
                <a:graphicFrameLocks noChangeAspect="1"/>
              </p:cNvGraphicFramePr>
              <p:nvPr/>
            </p:nvGraphicFramePr>
            <p:xfrm>
              <a:off x="1392" y="3166"/>
              <a:ext cx="96" cy="77"/>
            </p:xfrm>
            <a:graphic>
              <a:graphicData uri="http://schemas.openxmlformats.org/presentationml/2006/ole">
                <mc:AlternateContent xmlns:mc="http://schemas.openxmlformats.org/markup-compatibility/2006">
                  <mc:Choice xmlns:v="urn:schemas-microsoft-com:vml" Requires="v">
                    <p:oleObj spid="_x0000_s32962" name="公式" r:id="rId8" imgW="139700" imgH="139700" progId="Equation.3">
                      <p:embed/>
                    </p:oleObj>
                  </mc:Choice>
                  <mc:Fallback>
                    <p:oleObj name="公式" r:id="rId8" imgW="139700" imgH="139700" progId="Equation.3">
                      <p:embed/>
                      <p:pic>
                        <p:nvPicPr>
                          <p:cNvPr id="0" name="Object 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8" name="Object 124">
                <a:extLst>
                  <a:ext uri="{FF2B5EF4-FFF2-40B4-BE49-F238E27FC236}">
                    <a16:creationId xmlns:a16="http://schemas.microsoft.com/office/drawing/2014/main" id="{1F2B1905-81F3-4B8D-B8B0-31EDABBA0975}"/>
                  </a:ext>
                </a:extLst>
              </p:cNvPr>
              <p:cNvGraphicFramePr>
                <a:graphicFrameLocks noChangeAspect="1"/>
              </p:cNvGraphicFramePr>
              <p:nvPr/>
            </p:nvGraphicFramePr>
            <p:xfrm>
              <a:off x="1392" y="3335"/>
              <a:ext cx="96" cy="77"/>
            </p:xfrm>
            <a:graphic>
              <a:graphicData uri="http://schemas.openxmlformats.org/presentationml/2006/ole">
                <mc:AlternateContent xmlns:mc="http://schemas.openxmlformats.org/markup-compatibility/2006">
                  <mc:Choice xmlns:v="urn:schemas-microsoft-com:vml" Requires="v">
                    <p:oleObj spid="_x0000_s32963" name="公式" r:id="rId9" imgW="139700" imgH="139700" progId="Equation.3">
                      <p:embed/>
                    </p:oleObj>
                  </mc:Choice>
                  <mc:Fallback>
                    <p:oleObj name="公式" r:id="rId9" imgW="139700" imgH="139700" progId="Equation.3">
                      <p:embed/>
                      <p:pic>
                        <p:nvPicPr>
                          <p:cNvPr id="0" name="Object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33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89" name="Object 125">
                <a:extLst>
                  <a:ext uri="{FF2B5EF4-FFF2-40B4-BE49-F238E27FC236}">
                    <a16:creationId xmlns:a16="http://schemas.microsoft.com/office/drawing/2014/main" id="{F1391EE1-354D-4A7E-87AD-26BF6C6AA61A}"/>
                  </a:ext>
                </a:extLst>
              </p:cNvPr>
              <p:cNvGraphicFramePr>
                <a:graphicFrameLocks noChangeAspect="1"/>
              </p:cNvGraphicFramePr>
              <p:nvPr/>
            </p:nvGraphicFramePr>
            <p:xfrm>
              <a:off x="1392" y="3546"/>
              <a:ext cx="96" cy="77"/>
            </p:xfrm>
            <a:graphic>
              <a:graphicData uri="http://schemas.openxmlformats.org/presentationml/2006/ole">
                <mc:AlternateContent xmlns:mc="http://schemas.openxmlformats.org/markup-compatibility/2006">
                  <mc:Choice xmlns:v="urn:schemas-microsoft-com:vml" Requires="v">
                    <p:oleObj spid="_x0000_s32964" name="公式" r:id="rId10" imgW="139700" imgH="139700" progId="Equation.3">
                      <p:embed/>
                    </p:oleObj>
                  </mc:Choice>
                  <mc:Fallback>
                    <p:oleObj name="公式" r:id="rId10" imgW="139700" imgH="139700" progId="Equation.3">
                      <p:embed/>
                      <p:pic>
                        <p:nvPicPr>
                          <p:cNvPr id="0" name="Object 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54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90" name="Object 126">
                <a:extLst>
                  <a:ext uri="{FF2B5EF4-FFF2-40B4-BE49-F238E27FC236}">
                    <a16:creationId xmlns:a16="http://schemas.microsoft.com/office/drawing/2014/main" id="{8A805A4A-80DA-4B03-A453-002555E2020A}"/>
                  </a:ext>
                </a:extLst>
              </p:cNvPr>
              <p:cNvGraphicFramePr>
                <a:graphicFrameLocks noChangeAspect="1"/>
              </p:cNvGraphicFramePr>
              <p:nvPr/>
            </p:nvGraphicFramePr>
            <p:xfrm>
              <a:off x="1392" y="3715"/>
              <a:ext cx="96" cy="77"/>
            </p:xfrm>
            <a:graphic>
              <a:graphicData uri="http://schemas.openxmlformats.org/presentationml/2006/ole">
                <mc:AlternateContent xmlns:mc="http://schemas.openxmlformats.org/markup-compatibility/2006">
                  <mc:Choice xmlns:v="urn:schemas-microsoft-com:vml" Requires="v">
                    <p:oleObj spid="_x0000_s32965" name="公式" r:id="rId11" imgW="139700" imgH="139700" progId="Equation.3">
                      <p:embed/>
                    </p:oleObj>
                  </mc:Choice>
                  <mc:Fallback>
                    <p:oleObj name="公式" r:id="rId11" imgW="139700" imgH="139700" progId="Equation.3">
                      <p:embed/>
                      <p:pic>
                        <p:nvPicPr>
                          <p:cNvPr id="0" name="Object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3715"/>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839" name="Group 127">
              <a:extLst>
                <a:ext uri="{FF2B5EF4-FFF2-40B4-BE49-F238E27FC236}">
                  <a16:creationId xmlns:a16="http://schemas.microsoft.com/office/drawing/2014/main" id="{1117FF94-0838-4B92-BF17-90E2CE650B6E}"/>
                </a:ext>
              </a:extLst>
            </p:cNvPr>
            <p:cNvGrpSpPr>
              <a:grpSpLocks/>
            </p:cNvGrpSpPr>
            <p:nvPr/>
          </p:nvGrpSpPr>
          <p:grpSpPr bwMode="auto">
            <a:xfrm>
              <a:off x="1388" y="2624"/>
              <a:ext cx="816" cy="1200"/>
              <a:chOff x="1536" y="2640"/>
              <a:chExt cx="816" cy="1200"/>
            </a:xfrm>
          </p:grpSpPr>
          <p:sp>
            <p:nvSpPr>
              <p:cNvPr id="40064" name="Line 128">
                <a:extLst>
                  <a:ext uri="{FF2B5EF4-FFF2-40B4-BE49-F238E27FC236}">
                    <a16:creationId xmlns:a16="http://schemas.microsoft.com/office/drawing/2014/main" id="{2EA07C1B-B157-4EAE-B239-B4075E54E648}"/>
                  </a:ext>
                </a:extLst>
              </p:cNvPr>
              <p:cNvSpPr>
                <a:spLocks noChangeShapeType="1"/>
              </p:cNvSpPr>
              <p:nvPr/>
            </p:nvSpPr>
            <p:spPr bwMode="auto">
              <a:xfrm>
                <a:off x="1536" y="26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65" name="Line 129">
                <a:extLst>
                  <a:ext uri="{FF2B5EF4-FFF2-40B4-BE49-F238E27FC236}">
                    <a16:creationId xmlns:a16="http://schemas.microsoft.com/office/drawing/2014/main" id="{BDB036C5-63F5-493B-90C3-7E36DF9B3A23}"/>
                  </a:ext>
                </a:extLst>
              </p:cNvPr>
              <p:cNvSpPr>
                <a:spLocks noChangeShapeType="1"/>
              </p:cNvSpPr>
              <p:nvPr/>
            </p:nvSpPr>
            <p:spPr bwMode="auto">
              <a:xfrm>
                <a:off x="1536" y="29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66" name="Line 130">
                <a:extLst>
                  <a:ext uri="{FF2B5EF4-FFF2-40B4-BE49-F238E27FC236}">
                    <a16:creationId xmlns:a16="http://schemas.microsoft.com/office/drawing/2014/main" id="{94752E18-544F-43E2-AB7A-234CEE364ED4}"/>
                  </a:ext>
                </a:extLst>
              </p:cNvPr>
              <p:cNvSpPr>
                <a:spLocks noChangeShapeType="1"/>
              </p:cNvSpPr>
              <p:nvPr/>
            </p:nvSpPr>
            <p:spPr bwMode="auto">
              <a:xfrm>
                <a:off x="1536" y="32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67" name="Line 131">
                <a:extLst>
                  <a:ext uri="{FF2B5EF4-FFF2-40B4-BE49-F238E27FC236}">
                    <a16:creationId xmlns:a16="http://schemas.microsoft.com/office/drawing/2014/main" id="{D74399B1-C5DB-4575-9081-0EDB4C2F133D}"/>
                  </a:ext>
                </a:extLst>
              </p:cNvPr>
              <p:cNvSpPr>
                <a:spLocks noChangeShapeType="1"/>
              </p:cNvSpPr>
              <p:nvPr/>
            </p:nvSpPr>
            <p:spPr bwMode="auto">
              <a:xfrm>
                <a:off x="1536" y="35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68" name="Line 132">
                <a:extLst>
                  <a:ext uri="{FF2B5EF4-FFF2-40B4-BE49-F238E27FC236}">
                    <a16:creationId xmlns:a16="http://schemas.microsoft.com/office/drawing/2014/main" id="{23BF21C8-4C8F-40A0-931E-19596965AD11}"/>
                  </a:ext>
                </a:extLst>
              </p:cNvPr>
              <p:cNvSpPr>
                <a:spLocks noChangeShapeType="1"/>
              </p:cNvSpPr>
              <p:nvPr/>
            </p:nvSpPr>
            <p:spPr bwMode="auto">
              <a:xfrm>
                <a:off x="1536" y="38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32840" name="Group 133">
              <a:extLst>
                <a:ext uri="{FF2B5EF4-FFF2-40B4-BE49-F238E27FC236}">
                  <a16:creationId xmlns:a16="http://schemas.microsoft.com/office/drawing/2014/main" id="{5B87462C-3EC3-4165-93FD-1DF8FCAAEAD2}"/>
                </a:ext>
              </a:extLst>
            </p:cNvPr>
            <p:cNvGrpSpPr>
              <a:grpSpLocks/>
            </p:cNvGrpSpPr>
            <p:nvPr/>
          </p:nvGrpSpPr>
          <p:grpSpPr bwMode="auto">
            <a:xfrm>
              <a:off x="1462" y="2552"/>
              <a:ext cx="816" cy="1200"/>
              <a:chOff x="1536" y="2640"/>
              <a:chExt cx="816" cy="1200"/>
            </a:xfrm>
          </p:grpSpPr>
          <p:sp>
            <p:nvSpPr>
              <p:cNvPr id="40070" name="Line 134">
                <a:extLst>
                  <a:ext uri="{FF2B5EF4-FFF2-40B4-BE49-F238E27FC236}">
                    <a16:creationId xmlns:a16="http://schemas.microsoft.com/office/drawing/2014/main" id="{D3456684-88F5-4EA6-9FC8-0BB3E7DE1A2D}"/>
                  </a:ext>
                </a:extLst>
              </p:cNvPr>
              <p:cNvSpPr>
                <a:spLocks noChangeShapeType="1"/>
              </p:cNvSpPr>
              <p:nvPr/>
            </p:nvSpPr>
            <p:spPr bwMode="auto">
              <a:xfrm>
                <a:off x="1536" y="26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71" name="Line 135">
                <a:extLst>
                  <a:ext uri="{FF2B5EF4-FFF2-40B4-BE49-F238E27FC236}">
                    <a16:creationId xmlns:a16="http://schemas.microsoft.com/office/drawing/2014/main" id="{ABF526CD-0E06-48BE-91FC-4BD16D37D1C3}"/>
                  </a:ext>
                </a:extLst>
              </p:cNvPr>
              <p:cNvSpPr>
                <a:spLocks noChangeShapeType="1"/>
              </p:cNvSpPr>
              <p:nvPr/>
            </p:nvSpPr>
            <p:spPr bwMode="auto">
              <a:xfrm>
                <a:off x="1536" y="29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72" name="Line 136">
                <a:extLst>
                  <a:ext uri="{FF2B5EF4-FFF2-40B4-BE49-F238E27FC236}">
                    <a16:creationId xmlns:a16="http://schemas.microsoft.com/office/drawing/2014/main" id="{38E93928-BFA5-416E-8A4B-07F9CA6352CB}"/>
                  </a:ext>
                </a:extLst>
              </p:cNvPr>
              <p:cNvSpPr>
                <a:spLocks noChangeShapeType="1"/>
              </p:cNvSpPr>
              <p:nvPr/>
            </p:nvSpPr>
            <p:spPr bwMode="auto">
              <a:xfrm>
                <a:off x="1536" y="32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73" name="Line 137">
                <a:extLst>
                  <a:ext uri="{FF2B5EF4-FFF2-40B4-BE49-F238E27FC236}">
                    <a16:creationId xmlns:a16="http://schemas.microsoft.com/office/drawing/2014/main" id="{2A131690-54DF-41FE-BFEE-B03964AFFA48}"/>
                  </a:ext>
                </a:extLst>
              </p:cNvPr>
              <p:cNvSpPr>
                <a:spLocks noChangeShapeType="1"/>
              </p:cNvSpPr>
              <p:nvPr/>
            </p:nvSpPr>
            <p:spPr bwMode="auto">
              <a:xfrm>
                <a:off x="1536" y="35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074" name="Line 138">
                <a:extLst>
                  <a:ext uri="{FF2B5EF4-FFF2-40B4-BE49-F238E27FC236}">
                    <a16:creationId xmlns:a16="http://schemas.microsoft.com/office/drawing/2014/main" id="{A99A9AC4-7B3E-4CA1-ADB0-9B8F6B44BB0F}"/>
                  </a:ext>
                </a:extLst>
              </p:cNvPr>
              <p:cNvSpPr>
                <a:spLocks noChangeShapeType="1"/>
              </p:cNvSpPr>
              <p:nvPr/>
            </p:nvSpPr>
            <p:spPr bwMode="auto">
              <a:xfrm>
                <a:off x="1536" y="3840"/>
                <a:ext cx="816" cy="0"/>
              </a:xfrm>
              <a:prstGeom prst="line">
                <a:avLst/>
              </a:prstGeom>
              <a:noFill/>
              <a:ln w="19050">
                <a:solidFill>
                  <a:srgbClr val="FFFF99"/>
                </a:solidFill>
                <a:round/>
                <a:headEnd/>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32841" name="Object 139">
              <a:extLst>
                <a:ext uri="{FF2B5EF4-FFF2-40B4-BE49-F238E27FC236}">
                  <a16:creationId xmlns:a16="http://schemas.microsoft.com/office/drawing/2014/main" id="{AEF3058B-5163-4263-B94C-DF4BF9C097E7}"/>
                </a:ext>
              </a:extLst>
            </p:cNvPr>
            <p:cNvGraphicFramePr>
              <a:graphicFrameLocks noChangeAspect="1"/>
            </p:cNvGraphicFramePr>
            <p:nvPr/>
          </p:nvGraphicFramePr>
          <p:xfrm>
            <a:off x="1734" y="2870"/>
            <a:ext cx="160" cy="197"/>
          </p:xfrm>
          <a:graphic>
            <a:graphicData uri="http://schemas.openxmlformats.org/presentationml/2006/ole">
              <mc:AlternateContent xmlns:mc="http://schemas.openxmlformats.org/markup-compatibility/2006">
                <mc:Choice xmlns:v="urn:schemas-microsoft-com:vml" Requires="v">
                  <p:oleObj spid="_x0000_s32966" name="公式" r:id="rId12" imgW="122157" imgH="167446" progId="Equation.3">
                    <p:embed/>
                  </p:oleObj>
                </mc:Choice>
                <mc:Fallback>
                  <p:oleObj name="公式" r:id="rId12" imgW="122157" imgH="167446" progId="Equation.3">
                    <p:embed/>
                    <p:pic>
                      <p:nvPicPr>
                        <p:cNvPr id="0" name="Object 1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4" y="2870"/>
                          <a:ext cx="160" cy="197"/>
                        </a:xfrm>
                        <a:prstGeom prst="rect">
                          <a:avLst/>
                        </a:prstGeom>
                        <a:solidFill>
                          <a:srgbClr val="000000"/>
                        </a:solidFill>
                        <a:ln w="12700">
                          <a:solidFill>
                            <a:srgbClr val="000000"/>
                          </a:solidFill>
                          <a:miter lim="800000"/>
                          <a:headEnd/>
                          <a:tailEnd/>
                        </a:ln>
                        <a:effectLst>
                          <a:outerShdw dist="28398" dir="1593903" algn="ctr" rotWithShape="0">
                            <a:schemeClr val="bg2"/>
                          </a:outerShdw>
                        </a:effectLst>
                      </p:spPr>
                    </p:pic>
                  </p:oleObj>
                </mc:Fallback>
              </mc:AlternateContent>
            </a:graphicData>
          </a:graphic>
        </p:graphicFrame>
        <p:sp>
          <p:nvSpPr>
            <p:cNvPr id="40076" name="AutoShape 140">
              <a:extLst>
                <a:ext uri="{FF2B5EF4-FFF2-40B4-BE49-F238E27FC236}">
                  <a16:creationId xmlns:a16="http://schemas.microsoft.com/office/drawing/2014/main" id="{07153684-1B8F-4AD5-A344-1EA0BF1AA85F}"/>
                </a:ext>
              </a:extLst>
            </p:cNvPr>
            <p:cNvSpPr>
              <a:spLocks noChangeArrowheads="1"/>
            </p:cNvSpPr>
            <p:nvPr/>
          </p:nvSpPr>
          <p:spPr bwMode="auto">
            <a:xfrm>
              <a:off x="1383" y="2429"/>
              <a:ext cx="908" cy="1551"/>
            </a:xfrm>
            <a:prstGeom prst="cube">
              <a:avLst>
                <a:gd name="adj" fmla="val 12449"/>
              </a:avLst>
            </a:prstGeom>
            <a:solidFill>
              <a:srgbClr val="FF99CC">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2843" name="Group 141">
              <a:extLst>
                <a:ext uri="{FF2B5EF4-FFF2-40B4-BE49-F238E27FC236}">
                  <a16:creationId xmlns:a16="http://schemas.microsoft.com/office/drawing/2014/main" id="{6CCA6632-E89B-4158-A76A-3807E594CD0D}"/>
                </a:ext>
              </a:extLst>
            </p:cNvPr>
            <p:cNvGrpSpPr>
              <a:grpSpLocks/>
            </p:cNvGrpSpPr>
            <p:nvPr/>
          </p:nvGrpSpPr>
          <p:grpSpPr bwMode="auto">
            <a:xfrm>
              <a:off x="2104" y="2614"/>
              <a:ext cx="96" cy="1344"/>
              <a:chOff x="4320" y="1920"/>
              <a:chExt cx="88" cy="1528"/>
            </a:xfrm>
          </p:grpSpPr>
          <p:graphicFrame>
            <p:nvGraphicFramePr>
              <p:cNvPr id="32864" name="Object 142">
                <a:extLst>
                  <a:ext uri="{FF2B5EF4-FFF2-40B4-BE49-F238E27FC236}">
                    <a16:creationId xmlns:a16="http://schemas.microsoft.com/office/drawing/2014/main" id="{BE00E75C-6B1F-4245-8B76-EEAF6A76DFA4}"/>
                  </a:ext>
                </a:extLst>
              </p:cNvPr>
              <p:cNvGraphicFramePr>
                <a:graphicFrameLocks noChangeAspect="1"/>
              </p:cNvGraphicFramePr>
              <p:nvPr/>
            </p:nvGraphicFramePr>
            <p:xfrm>
              <a:off x="4320" y="1920"/>
              <a:ext cx="88" cy="88"/>
            </p:xfrm>
            <a:graphic>
              <a:graphicData uri="http://schemas.openxmlformats.org/presentationml/2006/ole">
                <mc:AlternateContent xmlns:mc="http://schemas.openxmlformats.org/markup-compatibility/2006">
                  <mc:Choice xmlns:v="urn:schemas-microsoft-com:vml" Requires="v">
                    <p:oleObj spid="_x0000_s32967" name="公式" r:id="rId14" imgW="106532" imgH="106557" progId="Equation.3">
                      <p:embed/>
                    </p:oleObj>
                  </mc:Choice>
                  <mc:Fallback>
                    <p:oleObj name="公式" r:id="rId14" imgW="106532" imgH="106557" progId="Equation.3">
                      <p:embed/>
                      <p:pic>
                        <p:nvPicPr>
                          <p:cNvPr id="0" name="Object 1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0" y="1920"/>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5" name="Object 143">
                <a:extLst>
                  <a:ext uri="{FF2B5EF4-FFF2-40B4-BE49-F238E27FC236}">
                    <a16:creationId xmlns:a16="http://schemas.microsoft.com/office/drawing/2014/main" id="{6E5D837A-ADDF-424B-BF5E-ABBE8507EDD0}"/>
                  </a:ext>
                </a:extLst>
              </p:cNvPr>
              <p:cNvGraphicFramePr>
                <a:graphicFrameLocks noChangeAspect="1"/>
              </p:cNvGraphicFramePr>
              <p:nvPr/>
            </p:nvGraphicFramePr>
            <p:xfrm>
              <a:off x="4320" y="2160"/>
              <a:ext cx="88" cy="88"/>
            </p:xfrm>
            <a:graphic>
              <a:graphicData uri="http://schemas.openxmlformats.org/presentationml/2006/ole">
                <mc:AlternateContent xmlns:mc="http://schemas.openxmlformats.org/markup-compatibility/2006">
                  <mc:Choice xmlns:v="urn:schemas-microsoft-com:vml" Requires="v">
                    <p:oleObj spid="_x0000_s32968" name="公式" r:id="rId16" imgW="106532" imgH="106557" progId="Equation.3">
                      <p:embed/>
                    </p:oleObj>
                  </mc:Choice>
                  <mc:Fallback>
                    <p:oleObj name="公式" r:id="rId16" imgW="106532" imgH="106557" progId="Equation.3">
                      <p:embed/>
                      <p:pic>
                        <p:nvPicPr>
                          <p:cNvPr id="0" name="Object 1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2160"/>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6" name="Object 144">
                <a:extLst>
                  <a:ext uri="{FF2B5EF4-FFF2-40B4-BE49-F238E27FC236}">
                    <a16:creationId xmlns:a16="http://schemas.microsoft.com/office/drawing/2014/main" id="{E7BF322D-DDE9-4B87-9535-A9D4277EB617}"/>
                  </a:ext>
                </a:extLst>
              </p:cNvPr>
              <p:cNvGraphicFramePr>
                <a:graphicFrameLocks noChangeAspect="1"/>
              </p:cNvGraphicFramePr>
              <p:nvPr/>
            </p:nvGraphicFramePr>
            <p:xfrm>
              <a:off x="4320" y="2352"/>
              <a:ext cx="88" cy="88"/>
            </p:xfrm>
            <a:graphic>
              <a:graphicData uri="http://schemas.openxmlformats.org/presentationml/2006/ole">
                <mc:AlternateContent xmlns:mc="http://schemas.openxmlformats.org/markup-compatibility/2006">
                  <mc:Choice xmlns:v="urn:schemas-microsoft-com:vml" Requires="v">
                    <p:oleObj spid="_x0000_s32969" name="公式" r:id="rId18" imgW="106532" imgH="106557" progId="Equation.3">
                      <p:embed/>
                    </p:oleObj>
                  </mc:Choice>
                  <mc:Fallback>
                    <p:oleObj name="公式" r:id="rId18" imgW="106532" imgH="106557" progId="Equation.3">
                      <p:embed/>
                      <p:pic>
                        <p:nvPicPr>
                          <p:cNvPr id="0" name="Object 1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2352"/>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7" name="Object 145">
                <a:extLst>
                  <a:ext uri="{FF2B5EF4-FFF2-40B4-BE49-F238E27FC236}">
                    <a16:creationId xmlns:a16="http://schemas.microsoft.com/office/drawing/2014/main" id="{04608B06-B734-4010-A265-AA1D5A7DC804}"/>
                  </a:ext>
                </a:extLst>
              </p:cNvPr>
              <p:cNvGraphicFramePr>
                <a:graphicFrameLocks noChangeAspect="1"/>
              </p:cNvGraphicFramePr>
              <p:nvPr/>
            </p:nvGraphicFramePr>
            <p:xfrm>
              <a:off x="4320" y="2544"/>
              <a:ext cx="88" cy="88"/>
            </p:xfrm>
            <a:graphic>
              <a:graphicData uri="http://schemas.openxmlformats.org/presentationml/2006/ole">
                <mc:AlternateContent xmlns:mc="http://schemas.openxmlformats.org/markup-compatibility/2006">
                  <mc:Choice xmlns:v="urn:schemas-microsoft-com:vml" Requires="v">
                    <p:oleObj spid="_x0000_s32970" name="公式" r:id="rId20" imgW="106532" imgH="106557" progId="Equation.3">
                      <p:embed/>
                    </p:oleObj>
                  </mc:Choice>
                  <mc:Fallback>
                    <p:oleObj name="公式" r:id="rId20" imgW="106532" imgH="106557" progId="Equation.3">
                      <p:embed/>
                      <p:pic>
                        <p:nvPicPr>
                          <p:cNvPr id="0" name="Object 14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20" y="2544"/>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8" name="Object 146">
                <a:extLst>
                  <a:ext uri="{FF2B5EF4-FFF2-40B4-BE49-F238E27FC236}">
                    <a16:creationId xmlns:a16="http://schemas.microsoft.com/office/drawing/2014/main" id="{7E3CFD90-24D0-4FAC-A317-E64525A3D8F1}"/>
                  </a:ext>
                </a:extLst>
              </p:cNvPr>
              <p:cNvGraphicFramePr>
                <a:graphicFrameLocks noChangeAspect="1"/>
              </p:cNvGraphicFramePr>
              <p:nvPr/>
            </p:nvGraphicFramePr>
            <p:xfrm>
              <a:off x="4320" y="2736"/>
              <a:ext cx="88" cy="88"/>
            </p:xfrm>
            <a:graphic>
              <a:graphicData uri="http://schemas.openxmlformats.org/presentationml/2006/ole">
                <mc:AlternateContent xmlns:mc="http://schemas.openxmlformats.org/markup-compatibility/2006">
                  <mc:Choice xmlns:v="urn:schemas-microsoft-com:vml" Requires="v">
                    <p:oleObj spid="_x0000_s32971" name="公式" r:id="rId22" imgW="106532" imgH="106557" progId="Equation.3">
                      <p:embed/>
                    </p:oleObj>
                  </mc:Choice>
                  <mc:Fallback>
                    <p:oleObj name="公式" r:id="rId22" imgW="106532" imgH="106557" progId="Equation.3">
                      <p:embed/>
                      <p:pic>
                        <p:nvPicPr>
                          <p:cNvPr id="0" name="Object 1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0" y="2736"/>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9" name="Object 147">
                <a:extLst>
                  <a:ext uri="{FF2B5EF4-FFF2-40B4-BE49-F238E27FC236}">
                    <a16:creationId xmlns:a16="http://schemas.microsoft.com/office/drawing/2014/main" id="{6BC8CF5A-4C36-4D06-8749-327F47379E40}"/>
                  </a:ext>
                </a:extLst>
              </p:cNvPr>
              <p:cNvGraphicFramePr>
                <a:graphicFrameLocks noChangeAspect="1"/>
              </p:cNvGraphicFramePr>
              <p:nvPr/>
            </p:nvGraphicFramePr>
            <p:xfrm>
              <a:off x="4320" y="2928"/>
              <a:ext cx="88" cy="88"/>
            </p:xfrm>
            <a:graphic>
              <a:graphicData uri="http://schemas.openxmlformats.org/presentationml/2006/ole">
                <mc:AlternateContent xmlns:mc="http://schemas.openxmlformats.org/markup-compatibility/2006">
                  <mc:Choice xmlns:v="urn:schemas-microsoft-com:vml" Requires="v">
                    <p:oleObj spid="_x0000_s32972" name="公式" r:id="rId24" imgW="106532" imgH="106557" progId="Equation.3">
                      <p:embed/>
                    </p:oleObj>
                  </mc:Choice>
                  <mc:Fallback>
                    <p:oleObj name="公式" r:id="rId24" imgW="106532" imgH="106557" progId="Equation.3">
                      <p:embed/>
                      <p:pic>
                        <p:nvPicPr>
                          <p:cNvPr id="0" name="Object 14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20" y="2928"/>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70" name="Object 148">
                <a:extLst>
                  <a:ext uri="{FF2B5EF4-FFF2-40B4-BE49-F238E27FC236}">
                    <a16:creationId xmlns:a16="http://schemas.microsoft.com/office/drawing/2014/main" id="{C00C942A-662D-465A-824A-0C4650F89304}"/>
                  </a:ext>
                </a:extLst>
              </p:cNvPr>
              <p:cNvGraphicFramePr>
                <a:graphicFrameLocks noChangeAspect="1"/>
              </p:cNvGraphicFramePr>
              <p:nvPr/>
            </p:nvGraphicFramePr>
            <p:xfrm>
              <a:off x="4320" y="3168"/>
              <a:ext cx="88" cy="88"/>
            </p:xfrm>
            <a:graphic>
              <a:graphicData uri="http://schemas.openxmlformats.org/presentationml/2006/ole">
                <mc:AlternateContent xmlns:mc="http://schemas.openxmlformats.org/markup-compatibility/2006">
                  <mc:Choice xmlns:v="urn:schemas-microsoft-com:vml" Requires="v">
                    <p:oleObj spid="_x0000_s32973" name="公式" r:id="rId26" imgW="106532" imgH="106557" progId="Equation.3">
                      <p:embed/>
                    </p:oleObj>
                  </mc:Choice>
                  <mc:Fallback>
                    <p:oleObj name="公式" r:id="rId26" imgW="106532" imgH="106557" progId="Equation.3">
                      <p:embed/>
                      <p:pic>
                        <p:nvPicPr>
                          <p:cNvPr id="0" name="Object 1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20" y="3168"/>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71" name="Object 149">
                <a:extLst>
                  <a:ext uri="{FF2B5EF4-FFF2-40B4-BE49-F238E27FC236}">
                    <a16:creationId xmlns:a16="http://schemas.microsoft.com/office/drawing/2014/main" id="{29894866-5A5C-4A5F-AA5E-765581CF4036}"/>
                  </a:ext>
                </a:extLst>
              </p:cNvPr>
              <p:cNvGraphicFramePr>
                <a:graphicFrameLocks noChangeAspect="1"/>
              </p:cNvGraphicFramePr>
              <p:nvPr/>
            </p:nvGraphicFramePr>
            <p:xfrm>
              <a:off x="4320" y="3360"/>
              <a:ext cx="88" cy="88"/>
            </p:xfrm>
            <a:graphic>
              <a:graphicData uri="http://schemas.openxmlformats.org/presentationml/2006/ole">
                <mc:AlternateContent xmlns:mc="http://schemas.openxmlformats.org/markup-compatibility/2006">
                  <mc:Choice xmlns:v="urn:schemas-microsoft-com:vml" Requires="v">
                    <p:oleObj spid="_x0000_s32974" name="公式" r:id="rId28" imgW="106532" imgH="106557" progId="Equation.3">
                      <p:embed/>
                    </p:oleObj>
                  </mc:Choice>
                  <mc:Fallback>
                    <p:oleObj name="公式" r:id="rId28" imgW="106532" imgH="106557" progId="Equation.3">
                      <p:embed/>
                      <p:pic>
                        <p:nvPicPr>
                          <p:cNvPr id="0" name="Object 14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20" y="3360"/>
                            <a:ext cx="88"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844" name="Group 150">
              <a:extLst>
                <a:ext uri="{FF2B5EF4-FFF2-40B4-BE49-F238E27FC236}">
                  <a16:creationId xmlns:a16="http://schemas.microsoft.com/office/drawing/2014/main" id="{370462C5-A539-44B3-B485-6873A907D689}"/>
                </a:ext>
              </a:extLst>
            </p:cNvPr>
            <p:cNvGrpSpPr>
              <a:grpSpLocks/>
            </p:cNvGrpSpPr>
            <p:nvPr/>
          </p:nvGrpSpPr>
          <p:grpSpPr bwMode="auto">
            <a:xfrm>
              <a:off x="2195" y="2528"/>
              <a:ext cx="96" cy="1440"/>
              <a:chOff x="2304" y="2400"/>
              <a:chExt cx="96" cy="1440"/>
            </a:xfrm>
          </p:grpSpPr>
          <p:sp>
            <p:nvSpPr>
              <p:cNvPr id="40087" name="Rectangle 151">
                <a:extLst>
                  <a:ext uri="{FF2B5EF4-FFF2-40B4-BE49-F238E27FC236}">
                    <a16:creationId xmlns:a16="http://schemas.microsoft.com/office/drawing/2014/main" id="{94D08EDD-8684-4240-9BB6-9C034128336B}"/>
                  </a:ext>
                </a:extLst>
              </p:cNvPr>
              <p:cNvSpPr>
                <a:spLocks noChangeArrowheads="1"/>
              </p:cNvSpPr>
              <p:nvPr/>
            </p:nvSpPr>
            <p:spPr bwMode="auto">
              <a:xfrm>
                <a:off x="2304"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pSp>
            <p:nvGrpSpPr>
              <p:cNvPr id="32855" name="Group 152">
                <a:extLst>
                  <a:ext uri="{FF2B5EF4-FFF2-40B4-BE49-F238E27FC236}">
                    <a16:creationId xmlns:a16="http://schemas.microsoft.com/office/drawing/2014/main" id="{334F1165-C1A3-43CC-96BC-82AB45A63573}"/>
                  </a:ext>
                </a:extLst>
              </p:cNvPr>
              <p:cNvGrpSpPr>
                <a:grpSpLocks/>
              </p:cNvGrpSpPr>
              <p:nvPr/>
            </p:nvGrpSpPr>
            <p:grpSpPr bwMode="auto">
              <a:xfrm>
                <a:off x="2304" y="2448"/>
                <a:ext cx="48" cy="1343"/>
                <a:chOff x="3408" y="1968"/>
                <a:chExt cx="88" cy="1439"/>
              </a:xfrm>
            </p:grpSpPr>
            <p:graphicFrame>
              <p:nvGraphicFramePr>
                <p:cNvPr id="32856" name="Object 153">
                  <a:extLst>
                    <a:ext uri="{FF2B5EF4-FFF2-40B4-BE49-F238E27FC236}">
                      <a16:creationId xmlns:a16="http://schemas.microsoft.com/office/drawing/2014/main" id="{80735540-0E3A-4C07-A7C9-951F4E650E59}"/>
                    </a:ext>
                  </a:extLst>
                </p:cNvPr>
                <p:cNvGraphicFramePr>
                  <a:graphicFrameLocks noChangeAspect="1"/>
                </p:cNvGraphicFramePr>
                <p:nvPr/>
              </p:nvGraphicFramePr>
              <p:xfrm>
                <a:off x="3408" y="1968"/>
                <a:ext cx="88" cy="47"/>
              </p:xfrm>
              <a:graphic>
                <a:graphicData uri="http://schemas.openxmlformats.org/presentationml/2006/ole">
                  <mc:AlternateContent xmlns:mc="http://schemas.openxmlformats.org/markup-compatibility/2006">
                    <mc:Choice xmlns:v="urn:schemas-microsoft-com:vml" Requires="v">
                      <p:oleObj spid="_x0000_s32975" name="公式" r:id="rId30" imgW="139518" imgH="76101" progId="Equation.3">
                        <p:embed/>
                      </p:oleObj>
                    </mc:Choice>
                    <mc:Fallback>
                      <p:oleObj name="公式" r:id="rId30" imgW="139518" imgH="76101" progId="Equation.3">
                        <p:embed/>
                        <p:pic>
                          <p:nvPicPr>
                            <p:cNvPr id="0" name="Object 15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19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7" name="Object 154">
                  <a:extLst>
                    <a:ext uri="{FF2B5EF4-FFF2-40B4-BE49-F238E27FC236}">
                      <a16:creationId xmlns:a16="http://schemas.microsoft.com/office/drawing/2014/main" id="{3932286B-D458-4065-8011-973C3CF06C32}"/>
                    </a:ext>
                  </a:extLst>
                </p:cNvPr>
                <p:cNvGraphicFramePr>
                  <a:graphicFrameLocks noChangeAspect="1"/>
                </p:cNvGraphicFramePr>
                <p:nvPr/>
              </p:nvGraphicFramePr>
              <p:xfrm>
                <a:off x="3408" y="2160"/>
                <a:ext cx="88" cy="47"/>
              </p:xfrm>
              <a:graphic>
                <a:graphicData uri="http://schemas.openxmlformats.org/presentationml/2006/ole">
                  <mc:AlternateContent xmlns:mc="http://schemas.openxmlformats.org/markup-compatibility/2006">
                    <mc:Choice xmlns:v="urn:schemas-microsoft-com:vml" Requires="v">
                      <p:oleObj spid="_x0000_s32976" name="公式" r:id="rId32" imgW="139518" imgH="76101" progId="Equation.3">
                        <p:embed/>
                      </p:oleObj>
                    </mc:Choice>
                    <mc:Fallback>
                      <p:oleObj name="公式" r:id="rId32" imgW="139518" imgH="76101" progId="Equation.3">
                        <p:embed/>
                        <p:pic>
                          <p:nvPicPr>
                            <p:cNvPr id="0" name="Object 15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1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8" name="Object 155">
                  <a:extLst>
                    <a:ext uri="{FF2B5EF4-FFF2-40B4-BE49-F238E27FC236}">
                      <a16:creationId xmlns:a16="http://schemas.microsoft.com/office/drawing/2014/main" id="{74342D01-40E9-4008-AAC8-94769B1F1DB7}"/>
                    </a:ext>
                  </a:extLst>
                </p:cNvPr>
                <p:cNvGraphicFramePr>
                  <a:graphicFrameLocks noChangeAspect="1"/>
                </p:cNvGraphicFramePr>
                <p:nvPr/>
              </p:nvGraphicFramePr>
              <p:xfrm>
                <a:off x="3408" y="2352"/>
                <a:ext cx="88" cy="47"/>
              </p:xfrm>
              <a:graphic>
                <a:graphicData uri="http://schemas.openxmlformats.org/presentationml/2006/ole">
                  <mc:AlternateContent xmlns:mc="http://schemas.openxmlformats.org/markup-compatibility/2006">
                    <mc:Choice xmlns:v="urn:schemas-microsoft-com:vml" Requires="v">
                      <p:oleObj spid="_x0000_s32977" name="公式" r:id="rId33" imgW="139518" imgH="76101" progId="Equation.3">
                        <p:embed/>
                      </p:oleObj>
                    </mc:Choice>
                    <mc:Fallback>
                      <p:oleObj name="公式" r:id="rId33" imgW="139518" imgH="76101" progId="Equation.3">
                        <p:embed/>
                        <p:pic>
                          <p:nvPicPr>
                            <p:cNvPr id="0" name="Object 15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352"/>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9" name="Object 156">
                  <a:extLst>
                    <a:ext uri="{FF2B5EF4-FFF2-40B4-BE49-F238E27FC236}">
                      <a16:creationId xmlns:a16="http://schemas.microsoft.com/office/drawing/2014/main" id="{AB1E65A9-4C67-4A72-AA76-F361E91F22EE}"/>
                    </a:ext>
                  </a:extLst>
                </p:cNvPr>
                <p:cNvGraphicFramePr>
                  <a:graphicFrameLocks noChangeAspect="1"/>
                </p:cNvGraphicFramePr>
                <p:nvPr/>
              </p:nvGraphicFramePr>
              <p:xfrm>
                <a:off x="3408" y="2544"/>
                <a:ext cx="88" cy="47"/>
              </p:xfrm>
              <a:graphic>
                <a:graphicData uri="http://schemas.openxmlformats.org/presentationml/2006/ole">
                  <mc:AlternateContent xmlns:mc="http://schemas.openxmlformats.org/markup-compatibility/2006">
                    <mc:Choice xmlns:v="urn:schemas-microsoft-com:vml" Requires="v">
                      <p:oleObj spid="_x0000_s32978" name="公式" r:id="rId34" imgW="139518" imgH="76101" progId="Equation.3">
                        <p:embed/>
                      </p:oleObj>
                    </mc:Choice>
                    <mc:Fallback>
                      <p:oleObj name="公式" r:id="rId34" imgW="139518" imgH="76101" progId="Equation.3">
                        <p:embed/>
                        <p:pic>
                          <p:nvPicPr>
                            <p:cNvPr id="0" name="Object 1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544"/>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0" name="Object 157">
                  <a:extLst>
                    <a:ext uri="{FF2B5EF4-FFF2-40B4-BE49-F238E27FC236}">
                      <a16:creationId xmlns:a16="http://schemas.microsoft.com/office/drawing/2014/main" id="{49570EE5-504C-465C-A052-89677A5BD0CF}"/>
                    </a:ext>
                  </a:extLst>
                </p:cNvPr>
                <p:cNvGraphicFramePr>
                  <a:graphicFrameLocks noChangeAspect="1"/>
                </p:cNvGraphicFramePr>
                <p:nvPr/>
              </p:nvGraphicFramePr>
              <p:xfrm>
                <a:off x="3408" y="2736"/>
                <a:ext cx="88" cy="47"/>
              </p:xfrm>
              <a:graphic>
                <a:graphicData uri="http://schemas.openxmlformats.org/presentationml/2006/ole">
                  <mc:AlternateContent xmlns:mc="http://schemas.openxmlformats.org/markup-compatibility/2006">
                    <mc:Choice xmlns:v="urn:schemas-microsoft-com:vml" Requires="v">
                      <p:oleObj spid="_x0000_s32979" name="公式" r:id="rId35" imgW="139518" imgH="76101" progId="Equation.3">
                        <p:embed/>
                      </p:oleObj>
                    </mc:Choice>
                    <mc:Fallback>
                      <p:oleObj name="公式" r:id="rId35" imgW="139518" imgH="76101" progId="Equation.3">
                        <p:embed/>
                        <p:pic>
                          <p:nvPicPr>
                            <p:cNvPr id="0" name="Object 15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736"/>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1" name="Object 158">
                  <a:extLst>
                    <a:ext uri="{FF2B5EF4-FFF2-40B4-BE49-F238E27FC236}">
                      <a16:creationId xmlns:a16="http://schemas.microsoft.com/office/drawing/2014/main" id="{B8B64B61-D2E4-4305-9CC3-6992C70AC1BA}"/>
                    </a:ext>
                  </a:extLst>
                </p:cNvPr>
                <p:cNvGraphicFramePr>
                  <a:graphicFrameLocks noChangeAspect="1"/>
                </p:cNvGraphicFramePr>
                <p:nvPr/>
              </p:nvGraphicFramePr>
              <p:xfrm>
                <a:off x="3408" y="2928"/>
                <a:ext cx="88" cy="47"/>
              </p:xfrm>
              <a:graphic>
                <a:graphicData uri="http://schemas.openxmlformats.org/presentationml/2006/ole">
                  <mc:AlternateContent xmlns:mc="http://schemas.openxmlformats.org/markup-compatibility/2006">
                    <mc:Choice xmlns:v="urn:schemas-microsoft-com:vml" Requires="v">
                      <p:oleObj spid="_x0000_s32980" name="公式" r:id="rId36" imgW="139518" imgH="76101" progId="Equation.3">
                        <p:embed/>
                      </p:oleObj>
                    </mc:Choice>
                    <mc:Fallback>
                      <p:oleObj name="公式" r:id="rId36" imgW="139518" imgH="76101" progId="Equation.3">
                        <p:embed/>
                        <p:pic>
                          <p:nvPicPr>
                            <p:cNvPr id="0" name="Object 15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92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2" name="Object 159">
                  <a:extLst>
                    <a:ext uri="{FF2B5EF4-FFF2-40B4-BE49-F238E27FC236}">
                      <a16:creationId xmlns:a16="http://schemas.microsoft.com/office/drawing/2014/main" id="{9AD8C423-D3F1-47F8-9243-203D439575F0}"/>
                    </a:ext>
                  </a:extLst>
                </p:cNvPr>
                <p:cNvGraphicFramePr>
                  <a:graphicFrameLocks noChangeAspect="1"/>
                </p:cNvGraphicFramePr>
                <p:nvPr/>
              </p:nvGraphicFramePr>
              <p:xfrm>
                <a:off x="3408" y="3168"/>
                <a:ext cx="88" cy="47"/>
              </p:xfrm>
              <a:graphic>
                <a:graphicData uri="http://schemas.openxmlformats.org/presentationml/2006/ole">
                  <mc:AlternateContent xmlns:mc="http://schemas.openxmlformats.org/markup-compatibility/2006">
                    <mc:Choice xmlns:v="urn:schemas-microsoft-com:vml" Requires="v">
                      <p:oleObj spid="_x0000_s32981" name="公式" r:id="rId37" imgW="139518" imgH="76101" progId="Equation.3">
                        <p:embed/>
                      </p:oleObj>
                    </mc:Choice>
                    <mc:Fallback>
                      <p:oleObj name="公式" r:id="rId37" imgW="139518" imgH="76101" progId="Equation.3">
                        <p:embed/>
                        <p:pic>
                          <p:nvPicPr>
                            <p:cNvPr id="0" name="Object 15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31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63" name="Object 160">
                  <a:extLst>
                    <a:ext uri="{FF2B5EF4-FFF2-40B4-BE49-F238E27FC236}">
                      <a16:creationId xmlns:a16="http://schemas.microsoft.com/office/drawing/2014/main" id="{50CC93C2-FE18-4229-9EB6-A87FB306BB6F}"/>
                    </a:ext>
                  </a:extLst>
                </p:cNvPr>
                <p:cNvGraphicFramePr>
                  <a:graphicFrameLocks noChangeAspect="1"/>
                </p:cNvGraphicFramePr>
                <p:nvPr/>
              </p:nvGraphicFramePr>
              <p:xfrm>
                <a:off x="3408" y="3360"/>
                <a:ext cx="88" cy="47"/>
              </p:xfrm>
              <a:graphic>
                <a:graphicData uri="http://schemas.openxmlformats.org/presentationml/2006/ole">
                  <mc:AlternateContent xmlns:mc="http://schemas.openxmlformats.org/markup-compatibility/2006">
                    <mc:Choice xmlns:v="urn:schemas-microsoft-com:vml" Requires="v">
                      <p:oleObj spid="_x0000_s32982" name="公式" r:id="rId38" imgW="139518" imgH="76101" progId="Equation.3">
                        <p:embed/>
                      </p:oleObj>
                    </mc:Choice>
                    <mc:Fallback>
                      <p:oleObj name="公式" r:id="rId38" imgW="139518" imgH="76101" progId="Equation.3">
                        <p:embed/>
                        <p:pic>
                          <p:nvPicPr>
                            <p:cNvPr id="0" name="Object 16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33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2845" name="Group 161">
              <a:extLst>
                <a:ext uri="{FF2B5EF4-FFF2-40B4-BE49-F238E27FC236}">
                  <a16:creationId xmlns:a16="http://schemas.microsoft.com/office/drawing/2014/main" id="{1800E66D-569F-45EC-B9FB-48E9866290F4}"/>
                </a:ext>
              </a:extLst>
            </p:cNvPr>
            <p:cNvGrpSpPr>
              <a:grpSpLocks/>
            </p:cNvGrpSpPr>
            <p:nvPr/>
          </p:nvGrpSpPr>
          <p:grpSpPr bwMode="auto">
            <a:xfrm>
              <a:off x="1400" y="2614"/>
              <a:ext cx="48" cy="1343"/>
              <a:chOff x="3408" y="1968"/>
              <a:chExt cx="88" cy="1439"/>
            </a:xfrm>
          </p:grpSpPr>
          <p:graphicFrame>
            <p:nvGraphicFramePr>
              <p:cNvPr id="32846" name="Object 162">
                <a:extLst>
                  <a:ext uri="{FF2B5EF4-FFF2-40B4-BE49-F238E27FC236}">
                    <a16:creationId xmlns:a16="http://schemas.microsoft.com/office/drawing/2014/main" id="{629E7355-E123-42BB-968B-9F613DBEB502}"/>
                  </a:ext>
                </a:extLst>
              </p:cNvPr>
              <p:cNvGraphicFramePr>
                <a:graphicFrameLocks noChangeAspect="1"/>
              </p:cNvGraphicFramePr>
              <p:nvPr/>
            </p:nvGraphicFramePr>
            <p:xfrm>
              <a:off x="3408" y="1968"/>
              <a:ext cx="88" cy="47"/>
            </p:xfrm>
            <a:graphic>
              <a:graphicData uri="http://schemas.openxmlformats.org/presentationml/2006/ole">
                <mc:AlternateContent xmlns:mc="http://schemas.openxmlformats.org/markup-compatibility/2006">
                  <mc:Choice xmlns:v="urn:schemas-microsoft-com:vml" Requires="v">
                    <p:oleObj spid="_x0000_s32983" name="公式" r:id="rId39" imgW="106532" imgH="38056" progId="Equation.3">
                      <p:embed/>
                    </p:oleObj>
                  </mc:Choice>
                  <mc:Fallback>
                    <p:oleObj name="公式" r:id="rId39" imgW="106532" imgH="38056" progId="Equation.3">
                      <p:embed/>
                      <p:pic>
                        <p:nvPicPr>
                          <p:cNvPr id="0" name="Object 16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08" y="19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47" name="Object 163">
                <a:extLst>
                  <a:ext uri="{FF2B5EF4-FFF2-40B4-BE49-F238E27FC236}">
                    <a16:creationId xmlns:a16="http://schemas.microsoft.com/office/drawing/2014/main" id="{56FDCCA9-7478-4570-B987-66B759755D73}"/>
                  </a:ext>
                </a:extLst>
              </p:cNvPr>
              <p:cNvGraphicFramePr>
                <a:graphicFrameLocks noChangeAspect="1"/>
              </p:cNvGraphicFramePr>
              <p:nvPr/>
            </p:nvGraphicFramePr>
            <p:xfrm>
              <a:off x="3408" y="2160"/>
              <a:ext cx="88" cy="47"/>
            </p:xfrm>
            <a:graphic>
              <a:graphicData uri="http://schemas.openxmlformats.org/presentationml/2006/ole">
                <mc:AlternateContent xmlns:mc="http://schemas.openxmlformats.org/markup-compatibility/2006">
                  <mc:Choice xmlns:v="urn:schemas-microsoft-com:vml" Requires="v">
                    <p:oleObj spid="_x0000_s32984" name="公式" r:id="rId41" imgW="106532" imgH="38056" progId="Equation.3">
                      <p:embed/>
                    </p:oleObj>
                  </mc:Choice>
                  <mc:Fallback>
                    <p:oleObj name="公式" r:id="rId41" imgW="106532" imgH="38056" progId="Equation.3">
                      <p:embed/>
                      <p:pic>
                        <p:nvPicPr>
                          <p:cNvPr id="0" name="Object 16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408" y="21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48" name="Object 164">
                <a:extLst>
                  <a:ext uri="{FF2B5EF4-FFF2-40B4-BE49-F238E27FC236}">
                    <a16:creationId xmlns:a16="http://schemas.microsoft.com/office/drawing/2014/main" id="{C6F89087-F302-40EE-AA3B-D74D58B3E5B0}"/>
                  </a:ext>
                </a:extLst>
              </p:cNvPr>
              <p:cNvGraphicFramePr>
                <a:graphicFrameLocks noChangeAspect="1"/>
              </p:cNvGraphicFramePr>
              <p:nvPr/>
            </p:nvGraphicFramePr>
            <p:xfrm>
              <a:off x="3408" y="2352"/>
              <a:ext cx="88" cy="47"/>
            </p:xfrm>
            <a:graphic>
              <a:graphicData uri="http://schemas.openxmlformats.org/presentationml/2006/ole">
                <mc:AlternateContent xmlns:mc="http://schemas.openxmlformats.org/markup-compatibility/2006">
                  <mc:Choice xmlns:v="urn:schemas-microsoft-com:vml" Requires="v">
                    <p:oleObj spid="_x0000_s32985" name="公式" r:id="rId43" imgW="106532" imgH="38056" progId="Equation.3">
                      <p:embed/>
                    </p:oleObj>
                  </mc:Choice>
                  <mc:Fallback>
                    <p:oleObj name="公式" r:id="rId43" imgW="106532" imgH="38056" progId="Equation.3">
                      <p:embed/>
                      <p:pic>
                        <p:nvPicPr>
                          <p:cNvPr id="0" name="Object 16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408" y="2352"/>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49" name="Object 165">
                <a:extLst>
                  <a:ext uri="{FF2B5EF4-FFF2-40B4-BE49-F238E27FC236}">
                    <a16:creationId xmlns:a16="http://schemas.microsoft.com/office/drawing/2014/main" id="{DBB89C0B-A3E7-4AAE-97B5-99E85D37DA3D}"/>
                  </a:ext>
                </a:extLst>
              </p:cNvPr>
              <p:cNvGraphicFramePr>
                <a:graphicFrameLocks noChangeAspect="1"/>
              </p:cNvGraphicFramePr>
              <p:nvPr/>
            </p:nvGraphicFramePr>
            <p:xfrm>
              <a:off x="3408" y="2544"/>
              <a:ext cx="88" cy="47"/>
            </p:xfrm>
            <a:graphic>
              <a:graphicData uri="http://schemas.openxmlformats.org/presentationml/2006/ole">
                <mc:AlternateContent xmlns:mc="http://schemas.openxmlformats.org/markup-compatibility/2006">
                  <mc:Choice xmlns:v="urn:schemas-microsoft-com:vml" Requires="v">
                    <p:oleObj spid="_x0000_s32986" name="公式" r:id="rId45" imgW="106532" imgH="38056" progId="Equation.3">
                      <p:embed/>
                    </p:oleObj>
                  </mc:Choice>
                  <mc:Fallback>
                    <p:oleObj name="公式" r:id="rId45" imgW="106532" imgH="38056" progId="Equation.3">
                      <p:embed/>
                      <p:pic>
                        <p:nvPicPr>
                          <p:cNvPr id="0" name="Object 16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408" y="2544"/>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0" name="Object 166">
                <a:extLst>
                  <a:ext uri="{FF2B5EF4-FFF2-40B4-BE49-F238E27FC236}">
                    <a16:creationId xmlns:a16="http://schemas.microsoft.com/office/drawing/2014/main" id="{FD7802B4-27CC-42EA-95B9-FF76DD7552E1}"/>
                  </a:ext>
                </a:extLst>
              </p:cNvPr>
              <p:cNvGraphicFramePr>
                <a:graphicFrameLocks noChangeAspect="1"/>
              </p:cNvGraphicFramePr>
              <p:nvPr/>
            </p:nvGraphicFramePr>
            <p:xfrm>
              <a:off x="3408" y="2736"/>
              <a:ext cx="88" cy="47"/>
            </p:xfrm>
            <a:graphic>
              <a:graphicData uri="http://schemas.openxmlformats.org/presentationml/2006/ole">
                <mc:AlternateContent xmlns:mc="http://schemas.openxmlformats.org/markup-compatibility/2006">
                  <mc:Choice xmlns:v="urn:schemas-microsoft-com:vml" Requires="v">
                    <p:oleObj spid="_x0000_s32987" name="公式" r:id="rId47" imgW="106532" imgH="38056" progId="Equation.3">
                      <p:embed/>
                    </p:oleObj>
                  </mc:Choice>
                  <mc:Fallback>
                    <p:oleObj name="公式" r:id="rId47" imgW="106532" imgH="38056" progId="Equation.3">
                      <p:embed/>
                      <p:pic>
                        <p:nvPicPr>
                          <p:cNvPr id="0" name="Object 16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408" y="2736"/>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1" name="Object 167">
                <a:extLst>
                  <a:ext uri="{FF2B5EF4-FFF2-40B4-BE49-F238E27FC236}">
                    <a16:creationId xmlns:a16="http://schemas.microsoft.com/office/drawing/2014/main" id="{96524CB8-2645-49D3-9CC1-9D4A2023A2C2}"/>
                  </a:ext>
                </a:extLst>
              </p:cNvPr>
              <p:cNvGraphicFramePr>
                <a:graphicFrameLocks noChangeAspect="1"/>
              </p:cNvGraphicFramePr>
              <p:nvPr/>
            </p:nvGraphicFramePr>
            <p:xfrm>
              <a:off x="3408" y="2928"/>
              <a:ext cx="88" cy="47"/>
            </p:xfrm>
            <a:graphic>
              <a:graphicData uri="http://schemas.openxmlformats.org/presentationml/2006/ole">
                <mc:AlternateContent xmlns:mc="http://schemas.openxmlformats.org/markup-compatibility/2006">
                  <mc:Choice xmlns:v="urn:schemas-microsoft-com:vml" Requires="v">
                    <p:oleObj spid="_x0000_s32988" name="公式" r:id="rId49" imgW="106532" imgH="38056" progId="Equation.3">
                      <p:embed/>
                    </p:oleObj>
                  </mc:Choice>
                  <mc:Fallback>
                    <p:oleObj name="公式" r:id="rId49" imgW="106532" imgH="38056" progId="Equation.3">
                      <p:embed/>
                      <p:pic>
                        <p:nvPicPr>
                          <p:cNvPr id="0" name="Object 16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408" y="292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2" name="Object 168">
                <a:extLst>
                  <a:ext uri="{FF2B5EF4-FFF2-40B4-BE49-F238E27FC236}">
                    <a16:creationId xmlns:a16="http://schemas.microsoft.com/office/drawing/2014/main" id="{E18AEDEB-5D5E-4B0F-8F0C-D2801FD3A45E}"/>
                  </a:ext>
                </a:extLst>
              </p:cNvPr>
              <p:cNvGraphicFramePr>
                <a:graphicFrameLocks noChangeAspect="1"/>
              </p:cNvGraphicFramePr>
              <p:nvPr/>
            </p:nvGraphicFramePr>
            <p:xfrm>
              <a:off x="3408" y="3168"/>
              <a:ext cx="88" cy="47"/>
            </p:xfrm>
            <a:graphic>
              <a:graphicData uri="http://schemas.openxmlformats.org/presentationml/2006/ole">
                <mc:AlternateContent xmlns:mc="http://schemas.openxmlformats.org/markup-compatibility/2006">
                  <mc:Choice xmlns:v="urn:schemas-microsoft-com:vml" Requires="v">
                    <p:oleObj spid="_x0000_s32989" name="公式" r:id="rId51" imgW="106532" imgH="38056" progId="Equation.3">
                      <p:embed/>
                    </p:oleObj>
                  </mc:Choice>
                  <mc:Fallback>
                    <p:oleObj name="公式" r:id="rId51" imgW="106532" imgH="38056" progId="Equation.3">
                      <p:embed/>
                      <p:pic>
                        <p:nvPicPr>
                          <p:cNvPr id="0" name="Object 16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408" y="3168"/>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53" name="Object 169">
                <a:extLst>
                  <a:ext uri="{FF2B5EF4-FFF2-40B4-BE49-F238E27FC236}">
                    <a16:creationId xmlns:a16="http://schemas.microsoft.com/office/drawing/2014/main" id="{3A9AD5DA-0B96-4063-9395-FA0E1BDEEAB1}"/>
                  </a:ext>
                </a:extLst>
              </p:cNvPr>
              <p:cNvGraphicFramePr>
                <a:graphicFrameLocks noChangeAspect="1"/>
              </p:cNvGraphicFramePr>
              <p:nvPr/>
            </p:nvGraphicFramePr>
            <p:xfrm>
              <a:off x="3408" y="3360"/>
              <a:ext cx="88" cy="47"/>
            </p:xfrm>
            <a:graphic>
              <a:graphicData uri="http://schemas.openxmlformats.org/presentationml/2006/ole">
                <mc:AlternateContent xmlns:mc="http://schemas.openxmlformats.org/markup-compatibility/2006">
                  <mc:Choice xmlns:v="urn:schemas-microsoft-com:vml" Requires="v">
                    <p:oleObj spid="_x0000_s32990" name="公式" r:id="rId53" imgW="106532" imgH="38056" progId="Equation.3">
                      <p:embed/>
                    </p:oleObj>
                  </mc:Choice>
                  <mc:Fallback>
                    <p:oleObj name="公式" r:id="rId53" imgW="106532" imgH="38056" progId="Equation.3">
                      <p:embed/>
                      <p:pic>
                        <p:nvPicPr>
                          <p:cNvPr id="0" name="Object 16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408" y="3360"/>
                            <a:ext cx="88" cy="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0" name="Group 170">
            <a:extLst>
              <a:ext uri="{FF2B5EF4-FFF2-40B4-BE49-F238E27FC236}">
                <a16:creationId xmlns:a16="http://schemas.microsoft.com/office/drawing/2014/main" id="{6E406CC9-7DEF-4CD9-B425-B6EF24172627}"/>
              </a:ext>
            </a:extLst>
          </p:cNvPr>
          <p:cNvGrpSpPr>
            <a:grpSpLocks/>
          </p:cNvGrpSpPr>
          <p:nvPr/>
        </p:nvGrpSpPr>
        <p:grpSpPr bwMode="auto">
          <a:xfrm>
            <a:off x="5181600" y="3867150"/>
            <a:ext cx="1698625" cy="2460625"/>
            <a:chOff x="3264" y="2436"/>
            <a:chExt cx="1070" cy="1550"/>
          </a:xfrm>
        </p:grpSpPr>
        <p:grpSp>
          <p:nvGrpSpPr>
            <p:cNvPr id="32779" name="Group 171">
              <a:extLst>
                <a:ext uri="{FF2B5EF4-FFF2-40B4-BE49-F238E27FC236}">
                  <a16:creationId xmlns:a16="http://schemas.microsoft.com/office/drawing/2014/main" id="{49DFEECC-8BD1-4168-8910-185FBDBD36F4}"/>
                </a:ext>
              </a:extLst>
            </p:cNvPr>
            <p:cNvGrpSpPr>
              <a:grpSpLocks/>
            </p:cNvGrpSpPr>
            <p:nvPr/>
          </p:nvGrpSpPr>
          <p:grpSpPr bwMode="auto">
            <a:xfrm>
              <a:off x="3264" y="2544"/>
              <a:ext cx="96" cy="1440"/>
              <a:chOff x="2976" y="2400"/>
              <a:chExt cx="96" cy="1440"/>
            </a:xfrm>
          </p:grpSpPr>
          <p:sp>
            <p:nvSpPr>
              <p:cNvPr id="40108" name="Rectangle 172">
                <a:extLst>
                  <a:ext uri="{FF2B5EF4-FFF2-40B4-BE49-F238E27FC236}">
                    <a16:creationId xmlns:a16="http://schemas.microsoft.com/office/drawing/2014/main" id="{4FEC08A1-236A-40BC-ABC2-83A9A2386F78}"/>
                  </a:ext>
                </a:extLst>
              </p:cNvPr>
              <p:cNvSpPr>
                <a:spLocks noChangeArrowheads="1"/>
              </p:cNvSpPr>
              <p:nvPr/>
            </p:nvSpPr>
            <p:spPr bwMode="auto">
              <a:xfrm>
                <a:off x="2976" y="2400"/>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2830" name="Object 173">
                <a:extLst>
                  <a:ext uri="{FF2B5EF4-FFF2-40B4-BE49-F238E27FC236}">
                    <a16:creationId xmlns:a16="http://schemas.microsoft.com/office/drawing/2014/main" id="{4C26627C-CF03-42EC-8222-5C4DECE43AD4}"/>
                  </a:ext>
                </a:extLst>
              </p:cNvPr>
              <p:cNvGraphicFramePr>
                <a:graphicFrameLocks noChangeAspect="1"/>
              </p:cNvGraphicFramePr>
              <p:nvPr/>
            </p:nvGraphicFramePr>
            <p:xfrm>
              <a:off x="2976" y="2448"/>
              <a:ext cx="96" cy="77"/>
            </p:xfrm>
            <a:graphic>
              <a:graphicData uri="http://schemas.openxmlformats.org/presentationml/2006/ole">
                <mc:AlternateContent xmlns:mc="http://schemas.openxmlformats.org/markup-compatibility/2006">
                  <mc:Choice xmlns:v="urn:schemas-microsoft-com:vml" Requires="v">
                    <p:oleObj spid="_x0000_s32991" name="公式" r:id="rId55" imgW="139700" imgH="139700" progId="Equation.3">
                      <p:embed/>
                    </p:oleObj>
                  </mc:Choice>
                  <mc:Fallback>
                    <p:oleObj name="公式" r:id="rId55" imgW="139700" imgH="139700" progId="Equation.3">
                      <p:embed/>
                      <p:pic>
                        <p:nvPicPr>
                          <p:cNvPr id="0" name="Object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244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1" name="Object 174">
                <a:extLst>
                  <a:ext uri="{FF2B5EF4-FFF2-40B4-BE49-F238E27FC236}">
                    <a16:creationId xmlns:a16="http://schemas.microsoft.com/office/drawing/2014/main" id="{774378B0-E51F-46FC-A699-FEA6A6C50988}"/>
                  </a:ext>
                </a:extLst>
              </p:cNvPr>
              <p:cNvGraphicFramePr>
                <a:graphicFrameLocks noChangeAspect="1"/>
              </p:cNvGraphicFramePr>
              <p:nvPr/>
            </p:nvGraphicFramePr>
            <p:xfrm>
              <a:off x="2976" y="2688"/>
              <a:ext cx="96" cy="78"/>
            </p:xfrm>
            <a:graphic>
              <a:graphicData uri="http://schemas.openxmlformats.org/presentationml/2006/ole">
                <mc:AlternateContent xmlns:mc="http://schemas.openxmlformats.org/markup-compatibility/2006">
                  <mc:Choice xmlns:v="urn:schemas-microsoft-com:vml" Requires="v">
                    <p:oleObj spid="_x0000_s32992" name="公式" r:id="rId56" imgW="139700" imgH="139700" progId="Equation.3">
                      <p:embed/>
                    </p:oleObj>
                  </mc:Choice>
                  <mc:Fallback>
                    <p:oleObj name="公式" r:id="rId56" imgW="139700" imgH="139700" progId="Equation.3">
                      <p:embed/>
                      <p:pic>
                        <p:nvPicPr>
                          <p:cNvPr id="0" name="Object 1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2688"/>
                            <a:ext cx="96"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2" name="Object 175">
                <a:extLst>
                  <a:ext uri="{FF2B5EF4-FFF2-40B4-BE49-F238E27FC236}">
                    <a16:creationId xmlns:a16="http://schemas.microsoft.com/office/drawing/2014/main" id="{51B1237E-8E33-49C7-B59C-E63FBD422EC9}"/>
                  </a:ext>
                </a:extLst>
              </p:cNvPr>
              <p:cNvGraphicFramePr>
                <a:graphicFrameLocks noChangeAspect="1"/>
              </p:cNvGraphicFramePr>
              <p:nvPr/>
            </p:nvGraphicFramePr>
            <p:xfrm>
              <a:off x="2976" y="2928"/>
              <a:ext cx="96" cy="77"/>
            </p:xfrm>
            <a:graphic>
              <a:graphicData uri="http://schemas.openxmlformats.org/presentationml/2006/ole">
                <mc:AlternateContent xmlns:mc="http://schemas.openxmlformats.org/markup-compatibility/2006">
                  <mc:Choice xmlns:v="urn:schemas-microsoft-com:vml" Requires="v">
                    <p:oleObj spid="_x0000_s32993" name="公式" r:id="rId57" imgW="139700" imgH="139700" progId="Equation.3">
                      <p:embed/>
                    </p:oleObj>
                  </mc:Choice>
                  <mc:Fallback>
                    <p:oleObj name="公式" r:id="rId57" imgW="139700" imgH="139700" progId="Equation.3">
                      <p:embed/>
                      <p:pic>
                        <p:nvPicPr>
                          <p:cNvPr id="0" name="Object 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2928"/>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3" name="Object 176">
                <a:extLst>
                  <a:ext uri="{FF2B5EF4-FFF2-40B4-BE49-F238E27FC236}">
                    <a16:creationId xmlns:a16="http://schemas.microsoft.com/office/drawing/2014/main" id="{FA36E094-BD88-494F-BD66-024912DC6603}"/>
                  </a:ext>
                </a:extLst>
              </p:cNvPr>
              <p:cNvGraphicFramePr>
                <a:graphicFrameLocks noChangeAspect="1"/>
              </p:cNvGraphicFramePr>
              <p:nvPr/>
            </p:nvGraphicFramePr>
            <p:xfrm>
              <a:off x="2976" y="3166"/>
              <a:ext cx="96" cy="77"/>
            </p:xfrm>
            <a:graphic>
              <a:graphicData uri="http://schemas.openxmlformats.org/presentationml/2006/ole">
                <mc:AlternateContent xmlns:mc="http://schemas.openxmlformats.org/markup-compatibility/2006">
                  <mc:Choice xmlns:v="urn:schemas-microsoft-com:vml" Requires="v">
                    <p:oleObj spid="_x0000_s32994" name="公式" r:id="rId58" imgW="139700" imgH="139700" progId="Equation.3">
                      <p:embed/>
                    </p:oleObj>
                  </mc:Choice>
                  <mc:Fallback>
                    <p:oleObj name="公式" r:id="rId58" imgW="139700" imgH="139700" progId="Equation.3">
                      <p:embed/>
                      <p:pic>
                        <p:nvPicPr>
                          <p:cNvPr id="0" name="Object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16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4" name="Object 177">
                <a:extLst>
                  <a:ext uri="{FF2B5EF4-FFF2-40B4-BE49-F238E27FC236}">
                    <a16:creationId xmlns:a16="http://schemas.microsoft.com/office/drawing/2014/main" id="{6E4BEE10-47A6-4BD9-BB9D-00411990C8B4}"/>
                  </a:ext>
                </a:extLst>
              </p:cNvPr>
              <p:cNvGraphicFramePr>
                <a:graphicFrameLocks noChangeAspect="1"/>
              </p:cNvGraphicFramePr>
              <p:nvPr/>
            </p:nvGraphicFramePr>
            <p:xfrm>
              <a:off x="2976" y="3312"/>
              <a:ext cx="96" cy="77"/>
            </p:xfrm>
            <a:graphic>
              <a:graphicData uri="http://schemas.openxmlformats.org/presentationml/2006/ole">
                <mc:AlternateContent xmlns:mc="http://schemas.openxmlformats.org/markup-compatibility/2006">
                  <mc:Choice xmlns:v="urn:schemas-microsoft-com:vml" Requires="v">
                    <p:oleObj spid="_x0000_s32995" name="公式" r:id="rId59" imgW="139700" imgH="139700" progId="Equation.3">
                      <p:embed/>
                    </p:oleObj>
                  </mc:Choice>
                  <mc:Fallback>
                    <p:oleObj name="公式" r:id="rId59" imgW="139700" imgH="139700" progId="Equation.3">
                      <p:embed/>
                      <p:pic>
                        <p:nvPicPr>
                          <p:cNvPr id="0" name="Object 1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312"/>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5" name="Object 178">
                <a:extLst>
                  <a:ext uri="{FF2B5EF4-FFF2-40B4-BE49-F238E27FC236}">
                    <a16:creationId xmlns:a16="http://schemas.microsoft.com/office/drawing/2014/main" id="{0EBAFBC8-ECCD-4611-AAE3-33CCA8C8C9BD}"/>
                  </a:ext>
                </a:extLst>
              </p:cNvPr>
              <p:cNvGraphicFramePr>
                <a:graphicFrameLocks noChangeAspect="1"/>
              </p:cNvGraphicFramePr>
              <p:nvPr/>
            </p:nvGraphicFramePr>
            <p:xfrm>
              <a:off x="2976" y="3600"/>
              <a:ext cx="96" cy="77"/>
            </p:xfrm>
            <a:graphic>
              <a:graphicData uri="http://schemas.openxmlformats.org/presentationml/2006/ole">
                <mc:AlternateContent xmlns:mc="http://schemas.openxmlformats.org/markup-compatibility/2006">
                  <mc:Choice xmlns:v="urn:schemas-microsoft-com:vml" Requires="v">
                    <p:oleObj spid="_x0000_s32996" name="公式" r:id="rId60" imgW="139700" imgH="139700" progId="Equation.3">
                      <p:embed/>
                    </p:oleObj>
                  </mc:Choice>
                  <mc:Fallback>
                    <p:oleObj name="公式" r:id="rId60" imgW="139700" imgH="139700" progId="Equation.3">
                      <p:embed/>
                      <p:pic>
                        <p:nvPicPr>
                          <p:cNvPr id="0" name="Object 1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600"/>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6" name="Object 179">
                <a:extLst>
                  <a:ext uri="{FF2B5EF4-FFF2-40B4-BE49-F238E27FC236}">
                    <a16:creationId xmlns:a16="http://schemas.microsoft.com/office/drawing/2014/main" id="{FAA6BF82-7307-4978-B109-C1181C8EFFF0}"/>
                  </a:ext>
                </a:extLst>
              </p:cNvPr>
              <p:cNvGraphicFramePr>
                <a:graphicFrameLocks noChangeAspect="1"/>
              </p:cNvGraphicFramePr>
              <p:nvPr/>
            </p:nvGraphicFramePr>
            <p:xfrm>
              <a:off x="2976" y="3744"/>
              <a:ext cx="96" cy="77"/>
            </p:xfrm>
            <a:graphic>
              <a:graphicData uri="http://schemas.openxmlformats.org/presentationml/2006/ole">
                <mc:AlternateContent xmlns:mc="http://schemas.openxmlformats.org/markup-compatibility/2006">
                  <mc:Choice xmlns:v="urn:schemas-microsoft-com:vml" Requires="v">
                    <p:oleObj spid="_x0000_s32997" name="公式" r:id="rId61" imgW="139700" imgH="139700" progId="Equation.3">
                      <p:embed/>
                    </p:oleObj>
                  </mc:Choice>
                  <mc:Fallback>
                    <p:oleObj name="公式" r:id="rId61" imgW="139700" imgH="139700" progId="Equation.3">
                      <p:embed/>
                      <p:pic>
                        <p:nvPicPr>
                          <p:cNvPr id="0" name="Object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744"/>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37" name="Object 180">
                <a:extLst>
                  <a:ext uri="{FF2B5EF4-FFF2-40B4-BE49-F238E27FC236}">
                    <a16:creationId xmlns:a16="http://schemas.microsoft.com/office/drawing/2014/main" id="{091DC06D-0DA0-4E86-87C9-7E67DAA944F9}"/>
                  </a:ext>
                </a:extLst>
              </p:cNvPr>
              <p:cNvGraphicFramePr>
                <a:graphicFrameLocks noChangeAspect="1"/>
              </p:cNvGraphicFramePr>
              <p:nvPr/>
            </p:nvGraphicFramePr>
            <p:xfrm>
              <a:off x="2976" y="3456"/>
              <a:ext cx="96" cy="77"/>
            </p:xfrm>
            <a:graphic>
              <a:graphicData uri="http://schemas.openxmlformats.org/presentationml/2006/ole">
                <mc:AlternateContent xmlns:mc="http://schemas.openxmlformats.org/markup-compatibility/2006">
                  <mc:Choice xmlns:v="urn:schemas-microsoft-com:vml" Requires="v">
                    <p:oleObj spid="_x0000_s32998" name="公式" r:id="rId62" imgW="139700" imgH="139700" progId="Equation.3">
                      <p:embed/>
                    </p:oleObj>
                  </mc:Choice>
                  <mc:Fallback>
                    <p:oleObj name="公式" r:id="rId62" imgW="139700" imgH="139700" progId="Equation.3">
                      <p:embed/>
                      <p:pic>
                        <p:nvPicPr>
                          <p:cNvPr id="0" name="Object 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3456"/>
                            <a:ext cx="96" cy="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80" name="Group 181">
              <a:extLst>
                <a:ext uri="{FF2B5EF4-FFF2-40B4-BE49-F238E27FC236}">
                  <a16:creationId xmlns:a16="http://schemas.microsoft.com/office/drawing/2014/main" id="{28061447-8DF6-46A5-B56F-CF7725F1EEE7}"/>
                </a:ext>
              </a:extLst>
            </p:cNvPr>
            <p:cNvGrpSpPr>
              <a:grpSpLocks/>
            </p:cNvGrpSpPr>
            <p:nvPr/>
          </p:nvGrpSpPr>
          <p:grpSpPr bwMode="auto">
            <a:xfrm>
              <a:off x="3360" y="2652"/>
              <a:ext cx="816" cy="1200"/>
              <a:chOff x="3360" y="2652"/>
              <a:chExt cx="816" cy="1200"/>
            </a:xfrm>
          </p:grpSpPr>
          <p:sp>
            <p:nvSpPr>
              <p:cNvPr id="40118" name="Line 182">
                <a:extLst>
                  <a:ext uri="{FF2B5EF4-FFF2-40B4-BE49-F238E27FC236}">
                    <a16:creationId xmlns:a16="http://schemas.microsoft.com/office/drawing/2014/main" id="{9EBDAB6C-167E-405D-ACB3-921DD40E34AF}"/>
                  </a:ext>
                </a:extLst>
              </p:cNvPr>
              <p:cNvSpPr>
                <a:spLocks noChangeShapeType="1"/>
              </p:cNvSpPr>
              <p:nvPr/>
            </p:nvSpPr>
            <p:spPr bwMode="auto">
              <a:xfrm>
                <a:off x="3360" y="26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19" name="Line 183">
                <a:extLst>
                  <a:ext uri="{FF2B5EF4-FFF2-40B4-BE49-F238E27FC236}">
                    <a16:creationId xmlns:a16="http://schemas.microsoft.com/office/drawing/2014/main" id="{C1B2E2A8-D194-428B-8C89-D9B075F4B695}"/>
                  </a:ext>
                </a:extLst>
              </p:cNvPr>
              <p:cNvSpPr>
                <a:spLocks noChangeShapeType="1"/>
              </p:cNvSpPr>
              <p:nvPr/>
            </p:nvSpPr>
            <p:spPr bwMode="auto">
              <a:xfrm>
                <a:off x="3360" y="29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0" name="Line 184">
                <a:extLst>
                  <a:ext uri="{FF2B5EF4-FFF2-40B4-BE49-F238E27FC236}">
                    <a16:creationId xmlns:a16="http://schemas.microsoft.com/office/drawing/2014/main" id="{3624A1E9-0007-464A-B56D-8781C6DE1DBB}"/>
                  </a:ext>
                </a:extLst>
              </p:cNvPr>
              <p:cNvSpPr>
                <a:spLocks noChangeShapeType="1"/>
              </p:cNvSpPr>
              <p:nvPr/>
            </p:nvSpPr>
            <p:spPr bwMode="auto">
              <a:xfrm>
                <a:off x="3360" y="32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1" name="Line 185">
                <a:extLst>
                  <a:ext uri="{FF2B5EF4-FFF2-40B4-BE49-F238E27FC236}">
                    <a16:creationId xmlns:a16="http://schemas.microsoft.com/office/drawing/2014/main" id="{3CDD6E9A-5176-428C-B7C8-551C35834333}"/>
                  </a:ext>
                </a:extLst>
              </p:cNvPr>
              <p:cNvSpPr>
                <a:spLocks noChangeShapeType="1"/>
              </p:cNvSpPr>
              <p:nvPr/>
            </p:nvSpPr>
            <p:spPr bwMode="auto">
              <a:xfrm>
                <a:off x="3360" y="35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2" name="Line 186">
                <a:extLst>
                  <a:ext uri="{FF2B5EF4-FFF2-40B4-BE49-F238E27FC236}">
                    <a16:creationId xmlns:a16="http://schemas.microsoft.com/office/drawing/2014/main" id="{119352EE-F3E4-4548-BF7F-FF0A6D94668E}"/>
                  </a:ext>
                </a:extLst>
              </p:cNvPr>
              <p:cNvSpPr>
                <a:spLocks noChangeShapeType="1"/>
              </p:cNvSpPr>
              <p:nvPr/>
            </p:nvSpPr>
            <p:spPr bwMode="auto">
              <a:xfrm>
                <a:off x="3360" y="38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3" name="Line 187">
                <a:extLst>
                  <a:ext uri="{FF2B5EF4-FFF2-40B4-BE49-F238E27FC236}">
                    <a16:creationId xmlns:a16="http://schemas.microsoft.com/office/drawing/2014/main" id="{FB4B3C6E-4F92-48A8-8183-A71CB0D0DA35}"/>
                  </a:ext>
                </a:extLst>
              </p:cNvPr>
              <p:cNvSpPr>
                <a:spLocks noChangeShapeType="1"/>
              </p:cNvSpPr>
              <p:nvPr/>
            </p:nvSpPr>
            <p:spPr bwMode="auto">
              <a:xfrm>
                <a:off x="3360" y="3420"/>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4" name="Line 188">
                <a:extLst>
                  <a:ext uri="{FF2B5EF4-FFF2-40B4-BE49-F238E27FC236}">
                    <a16:creationId xmlns:a16="http://schemas.microsoft.com/office/drawing/2014/main" id="{661C798C-D06F-4858-9EFE-DD04FF9BF5A7}"/>
                  </a:ext>
                </a:extLst>
              </p:cNvPr>
              <p:cNvSpPr>
                <a:spLocks noChangeShapeType="1"/>
              </p:cNvSpPr>
              <p:nvPr/>
            </p:nvSpPr>
            <p:spPr bwMode="auto">
              <a:xfrm>
                <a:off x="3360" y="3708"/>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32781" name="Group 189">
              <a:extLst>
                <a:ext uri="{FF2B5EF4-FFF2-40B4-BE49-F238E27FC236}">
                  <a16:creationId xmlns:a16="http://schemas.microsoft.com/office/drawing/2014/main" id="{D484F948-B15A-473D-ACFC-36A10F9E8D58}"/>
                </a:ext>
              </a:extLst>
            </p:cNvPr>
            <p:cNvGrpSpPr>
              <a:grpSpLocks/>
            </p:cNvGrpSpPr>
            <p:nvPr/>
          </p:nvGrpSpPr>
          <p:grpSpPr bwMode="auto">
            <a:xfrm>
              <a:off x="3424" y="2571"/>
              <a:ext cx="816" cy="1200"/>
              <a:chOff x="3360" y="2652"/>
              <a:chExt cx="816" cy="1200"/>
            </a:xfrm>
          </p:grpSpPr>
          <p:sp>
            <p:nvSpPr>
              <p:cNvPr id="40126" name="Line 190">
                <a:extLst>
                  <a:ext uri="{FF2B5EF4-FFF2-40B4-BE49-F238E27FC236}">
                    <a16:creationId xmlns:a16="http://schemas.microsoft.com/office/drawing/2014/main" id="{C6182456-9F62-46D4-9DF8-A5C1325E9839}"/>
                  </a:ext>
                </a:extLst>
              </p:cNvPr>
              <p:cNvSpPr>
                <a:spLocks noChangeShapeType="1"/>
              </p:cNvSpPr>
              <p:nvPr/>
            </p:nvSpPr>
            <p:spPr bwMode="auto">
              <a:xfrm>
                <a:off x="3360" y="26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7" name="Line 191">
                <a:extLst>
                  <a:ext uri="{FF2B5EF4-FFF2-40B4-BE49-F238E27FC236}">
                    <a16:creationId xmlns:a16="http://schemas.microsoft.com/office/drawing/2014/main" id="{3E260358-C8C6-4D91-BEAE-732297ECF471}"/>
                  </a:ext>
                </a:extLst>
              </p:cNvPr>
              <p:cNvSpPr>
                <a:spLocks noChangeShapeType="1"/>
              </p:cNvSpPr>
              <p:nvPr/>
            </p:nvSpPr>
            <p:spPr bwMode="auto">
              <a:xfrm>
                <a:off x="3360" y="29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8" name="Line 192">
                <a:extLst>
                  <a:ext uri="{FF2B5EF4-FFF2-40B4-BE49-F238E27FC236}">
                    <a16:creationId xmlns:a16="http://schemas.microsoft.com/office/drawing/2014/main" id="{7A4E1B55-8E1B-4E6C-A83E-37B6CF6C806B}"/>
                  </a:ext>
                </a:extLst>
              </p:cNvPr>
              <p:cNvSpPr>
                <a:spLocks noChangeShapeType="1"/>
              </p:cNvSpPr>
              <p:nvPr/>
            </p:nvSpPr>
            <p:spPr bwMode="auto">
              <a:xfrm>
                <a:off x="3360" y="32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29" name="Line 193">
                <a:extLst>
                  <a:ext uri="{FF2B5EF4-FFF2-40B4-BE49-F238E27FC236}">
                    <a16:creationId xmlns:a16="http://schemas.microsoft.com/office/drawing/2014/main" id="{36C50335-1314-4609-A570-DF8FD482BBD6}"/>
                  </a:ext>
                </a:extLst>
              </p:cNvPr>
              <p:cNvSpPr>
                <a:spLocks noChangeShapeType="1"/>
              </p:cNvSpPr>
              <p:nvPr/>
            </p:nvSpPr>
            <p:spPr bwMode="auto">
              <a:xfrm>
                <a:off x="3360" y="35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30" name="Line 194">
                <a:extLst>
                  <a:ext uri="{FF2B5EF4-FFF2-40B4-BE49-F238E27FC236}">
                    <a16:creationId xmlns:a16="http://schemas.microsoft.com/office/drawing/2014/main" id="{383567ED-43B5-4328-B1AE-21D3E8072F5E}"/>
                  </a:ext>
                </a:extLst>
              </p:cNvPr>
              <p:cNvSpPr>
                <a:spLocks noChangeShapeType="1"/>
              </p:cNvSpPr>
              <p:nvPr/>
            </p:nvSpPr>
            <p:spPr bwMode="auto">
              <a:xfrm>
                <a:off x="3360" y="3852"/>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31" name="Line 195">
                <a:extLst>
                  <a:ext uri="{FF2B5EF4-FFF2-40B4-BE49-F238E27FC236}">
                    <a16:creationId xmlns:a16="http://schemas.microsoft.com/office/drawing/2014/main" id="{DAA8B487-B61B-4369-8B9F-82A31343AE29}"/>
                  </a:ext>
                </a:extLst>
              </p:cNvPr>
              <p:cNvSpPr>
                <a:spLocks noChangeShapeType="1"/>
              </p:cNvSpPr>
              <p:nvPr/>
            </p:nvSpPr>
            <p:spPr bwMode="auto">
              <a:xfrm>
                <a:off x="3360" y="3420"/>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40132" name="Line 196">
                <a:extLst>
                  <a:ext uri="{FF2B5EF4-FFF2-40B4-BE49-F238E27FC236}">
                    <a16:creationId xmlns:a16="http://schemas.microsoft.com/office/drawing/2014/main" id="{F0619208-BA5A-4DFE-8A90-E8FD72E3EFB1}"/>
                  </a:ext>
                </a:extLst>
              </p:cNvPr>
              <p:cNvSpPr>
                <a:spLocks noChangeShapeType="1"/>
              </p:cNvSpPr>
              <p:nvPr/>
            </p:nvSpPr>
            <p:spPr bwMode="auto">
              <a:xfrm>
                <a:off x="3360" y="3708"/>
                <a:ext cx="816" cy="0"/>
              </a:xfrm>
              <a:prstGeom prst="line">
                <a:avLst/>
              </a:prstGeom>
              <a:noFill/>
              <a:ln w="19050">
                <a:solidFill>
                  <a:srgbClr val="FF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32782" name="Object 197">
              <a:extLst>
                <a:ext uri="{FF2B5EF4-FFF2-40B4-BE49-F238E27FC236}">
                  <a16:creationId xmlns:a16="http://schemas.microsoft.com/office/drawing/2014/main" id="{A4771F54-6D12-47B6-9B3B-3229B3F64EF6}"/>
                </a:ext>
              </a:extLst>
            </p:cNvPr>
            <p:cNvGraphicFramePr>
              <a:graphicFrameLocks noChangeAspect="1"/>
            </p:cNvGraphicFramePr>
            <p:nvPr/>
          </p:nvGraphicFramePr>
          <p:xfrm>
            <a:off x="3713" y="2672"/>
            <a:ext cx="206" cy="244"/>
          </p:xfrm>
          <a:graphic>
            <a:graphicData uri="http://schemas.openxmlformats.org/presentationml/2006/ole">
              <mc:AlternateContent xmlns:mc="http://schemas.openxmlformats.org/markup-compatibility/2006">
                <mc:Choice xmlns:v="urn:schemas-microsoft-com:vml" Requires="v">
                  <p:oleObj spid="_x0000_s32999" name="公式" r:id="rId63" imgW="167610" imgH="197891" progId="Equation.3">
                    <p:embed/>
                  </p:oleObj>
                </mc:Choice>
                <mc:Fallback>
                  <p:oleObj name="公式" r:id="rId63" imgW="167610" imgH="197891" progId="Equation.3">
                    <p:embed/>
                    <p:pic>
                      <p:nvPicPr>
                        <p:cNvPr id="0" name="Object 19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713" y="2672"/>
                          <a:ext cx="206" cy="244"/>
                        </a:xfrm>
                        <a:prstGeom prst="rect">
                          <a:avLst/>
                        </a:prstGeom>
                        <a:solidFill>
                          <a:schemeClr val="bg2"/>
                        </a:solidFill>
                        <a:ln>
                          <a:noFill/>
                        </a:ln>
                        <a:effectLst/>
                        <a:extLst>
                          <a:ext uri="{91240B29-F687-4F45-9708-019B960494DF}">
                            <a14:hiddenLine xmlns:a14="http://schemas.microsoft.com/office/drawing/2010/main" w="19050">
                              <a:solidFill>
                                <a:srgbClr val="FFFF99"/>
                              </a:solidFill>
                              <a:miter lim="800000"/>
                              <a:headEnd/>
                              <a:tailEnd/>
                            </a14:hiddenLine>
                          </a:ext>
                          <a:ext uri="{AF507438-7753-43E0-B8FC-AC1667EBCBE1}">
                            <a14:hiddenEffects xmlns:a14="http://schemas.microsoft.com/office/drawing/2010/main">
                              <a:effectLst>
                                <a:outerShdw dist="28398" dir="1593903" algn="ctr" rotWithShape="0">
                                  <a:schemeClr val="bg2"/>
                                </a:outerShdw>
                              </a:effectLst>
                            </a14:hiddenEffects>
                          </a:ext>
                        </a:extLst>
                      </p:spPr>
                    </p:pic>
                  </p:oleObj>
                </mc:Fallback>
              </mc:AlternateContent>
            </a:graphicData>
          </a:graphic>
        </p:graphicFrame>
        <p:graphicFrame>
          <p:nvGraphicFramePr>
            <p:cNvPr id="32783" name="Object 198">
              <a:extLst>
                <a:ext uri="{FF2B5EF4-FFF2-40B4-BE49-F238E27FC236}">
                  <a16:creationId xmlns:a16="http://schemas.microsoft.com/office/drawing/2014/main" id="{2C0D86B4-5EC0-4552-A513-9B9A521FE211}"/>
                </a:ext>
              </a:extLst>
            </p:cNvPr>
            <p:cNvGraphicFramePr>
              <a:graphicFrameLocks noChangeAspect="1"/>
            </p:cNvGraphicFramePr>
            <p:nvPr/>
          </p:nvGraphicFramePr>
          <p:xfrm>
            <a:off x="3690" y="3475"/>
            <a:ext cx="219" cy="244"/>
          </p:xfrm>
          <a:graphic>
            <a:graphicData uri="http://schemas.openxmlformats.org/presentationml/2006/ole">
              <mc:AlternateContent xmlns:mc="http://schemas.openxmlformats.org/markup-compatibility/2006">
                <mc:Choice xmlns:v="urn:schemas-microsoft-com:vml" Requires="v">
                  <p:oleObj spid="_x0000_s33000" name="公式" r:id="rId65" imgW="182762" imgH="197891" progId="Equation.3">
                    <p:embed/>
                  </p:oleObj>
                </mc:Choice>
                <mc:Fallback>
                  <p:oleObj name="公式" r:id="rId65" imgW="182762" imgH="197891" progId="Equation.3">
                    <p:embed/>
                    <p:pic>
                      <p:nvPicPr>
                        <p:cNvPr id="0" name="Object 19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690" y="3475"/>
                          <a:ext cx="219" cy="244"/>
                        </a:xfrm>
                        <a:prstGeom prst="rect">
                          <a:avLst/>
                        </a:prstGeom>
                        <a:solidFill>
                          <a:schemeClr val="bg2"/>
                        </a:solidFill>
                        <a:ln>
                          <a:noFill/>
                        </a:ln>
                        <a:effectLst/>
                        <a:extLst>
                          <a:ext uri="{91240B29-F687-4F45-9708-019B960494DF}">
                            <a14:hiddenLine xmlns:a14="http://schemas.microsoft.com/office/drawing/2010/main" w="19050">
                              <a:solidFill>
                                <a:srgbClr val="FFFF99"/>
                              </a:solidFill>
                              <a:miter lim="800000"/>
                              <a:headEnd/>
                              <a:tailEnd/>
                            </a14:hiddenLine>
                          </a:ext>
                          <a:ext uri="{AF507438-7753-43E0-B8FC-AC1667EBCBE1}">
                            <a14:hiddenEffects xmlns:a14="http://schemas.microsoft.com/office/drawing/2010/main">
                              <a:effectLst>
                                <a:outerShdw dist="28398" dir="1593903" algn="ctr" rotWithShape="0">
                                  <a:schemeClr val="bg2"/>
                                </a:outerShdw>
                              </a:effectLst>
                            </a14:hiddenEffects>
                          </a:ext>
                        </a:extLst>
                      </p:spPr>
                    </p:pic>
                  </p:oleObj>
                </mc:Fallback>
              </mc:AlternateContent>
            </a:graphicData>
          </a:graphic>
        </p:graphicFrame>
        <p:sp>
          <p:nvSpPr>
            <p:cNvPr id="40135" name="AutoShape 199">
              <a:extLst>
                <a:ext uri="{FF2B5EF4-FFF2-40B4-BE49-F238E27FC236}">
                  <a16:creationId xmlns:a16="http://schemas.microsoft.com/office/drawing/2014/main" id="{03CD6616-2054-4AFB-810A-12436F2A94AD}"/>
                </a:ext>
              </a:extLst>
            </p:cNvPr>
            <p:cNvSpPr>
              <a:spLocks noChangeArrowheads="1"/>
            </p:cNvSpPr>
            <p:nvPr/>
          </p:nvSpPr>
          <p:spPr bwMode="auto">
            <a:xfrm>
              <a:off x="3352" y="3260"/>
              <a:ext cx="980" cy="726"/>
            </a:xfrm>
            <a:prstGeom prst="cube">
              <a:avLst>
                <a:gd name="adj" fmla="val 13083"/>
              </a:avLst>
            </a:prstGeom>
            <a:solidFill>
              <a:srgbClr val="99FF99">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2785" name="Group 200">
              <a:extLst>
                <a:ext uri="{FF2B5EF4-FFF2-40B4-BE49-F238E27FC236}">
                  <a16:creationId xmlns:a16="http://schemas.microsoft.com/office/drawing/2014/main" id="{67B28FDF-72E5-4869-807C-97665E78876D}"/>
                </a:ext>
              </a:extLst>
            </p:cNvPr>
            <p:cNvGrpSpPr>
              <a:grpSpLocks/>
            </p:cNvGrpSpPr>
            <p:nvPr/>
          </p:nvGrpSpPr>
          <p:grpSpPr bwMode="auto">
            <a:xfrm>
              <a:off x="3398" y="3385"/>
              <a:ext cx="870" cy="596"/>
              <a:chOff x="4491" y="3297"/>
              <a:chExt cx="816" cy="672"/>
            </a:xfrm>
          </p:grpSpPr>
          <p:graphicFrame>
            <p:nvGraphicFramePr>
              <p:cNvPr id="32804" name="Object 201">
                <a:extLst>
                  <a:ext uri="{FF2B5EF4-FFF2-40B4-BE49-F238E27FC236}">
                    <a16:creationId xmlns:a16="http://schemas.microsoft.com/office/drawing/2014/main" id="{3790A9CD-0619-4580-9946-E9B217469D03}"/>
                  </a:ext>
                </a:extLst>
              </p:cNvPr>
              <p:cNvGraphicFramePr>
                <a:graphicFrameLocks noChangeAspect="1"/>
              </p:cNvGraphicFramePr>
              <p:nvPr/>
            </p:nvGraphicFramePr>
            <p:xfrm>
              <a:off x="4491" y="3315"/>
              <a:ext cx="48" cy="44"/>
            </p:xfrm>
            <a:graphic>
              <a:graphicData uri="http://schemas.openxmlformats.org/presentationml/2006/ole">
                <mc:AlternateContent xmlns:mc="http://schemas.openxmlformats.org/markup-compatibility/2006">
                  <mc:Choice xmlns:v="urn:schemas-microsoft-com:vml" Requires="v">
                    <p:oleObj spid="_x0000_s33001" name="公式" r:id="rId67" imgW="106532" imgH="38056" progId="Equation.3">
                      <p:embed/>
                    </p:oleObj>
                  </mc:Choice>
                  <mc:Fallback>
                    <p:oleObj name="公式" r:id="rId67" imgW="106532" imgH="38056" progId="Equation.3">
                      <p:embed/>
                      <p:pic>
                        <p:nvPicPr>
                          <p:cNvPr id="0" name="Object 201"/>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491" y="3315"/>
                            <a:ext cx="48" cy="4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5" name="Object 202">
                <a:extLst>
                  <a:ext uri="{FF2B5EF4-FFF2-40B4-BE49-F238E27FC236}">
                    <a16:creationId xmlns:a16="http://schemas.microsoft.com/office/drawing/2014/main" id="{67D33184-F7CB-4169-8DD5-6B1E1C877C46}"/>
                  </a:ext>
                </a:extLst>
              </p:cNvPr>
              <p:cNvGraphicFramePr>
                <a:graphicFrameLocks noChangeAspect="1"/>
              </p:cNvGraphicFramePr>
              <p:nvPr/>
            </p:nvGraphicFramePr>
            <p:xfrm>
              <a:off x="4491" y="3465"/>
              <a:ext cx="48" cy="44"/>
            </p:xfrm>
            <a:graphic>
              <a:graphicData uri="http://schemas.openxmlformats.org/presentationml/2006/ole">
                <mc:AlternateContent xmlns:mc="http://schemas.openxmlformats.org/markup-compatibility/2006">
                  <mc:Choice xmlns:v="urn:schemas-microsoft-com:vml" Requires="v">
                    <p:oleObj spid="_x0000_s33002" name="公式" r:id="rId69" imgW="106532" imgH="38056" progId="Equation.3">
                      <p:embed/>
                    </p:oleObj>
                  </mc:Choice>
                  <mc:Fallback>
                    <p:oleObj name="公式" r:id="rId69" imgW="106532" imgH="38056" progId="Equation.3">
                      <p:embed/>
                      <p:pic>
                        <p:nvPicPr>
                          <p:cNvPr id="0" name="Object 202"/>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491" y="3465"/>
                            <a:ext cx="48" cy="4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6" name="Object 203">
                <a:extLst>
                  <a:ext uri="{FF2B5EF4-FFF2-40B4-BE49-F238E27FC236}">
                    <a16:creationId xmlns:a16="http://schemas.microsoft.com/office/drawing/2014/main" id="{2185F393-01B9-434A-B0FC-673D604FF417}"/>
                  </a:ext>
                </a:extLst>
              </p:cNvPr>
              <p:cNvGraphicFramePr>
                <a:graphicFrameLocks noChangeAspect="1"/>
              </p:cNvGraphicFramePr>
              <p:nvPr/>
            </p:nvGraphicFramePr>
            <p:xfrm>
              <a:off x="4491" y="3747"/>
              <a:ext cx="48" cy="44"/>
            </p:xfrm>
            <a:graphic>
              <a:graphicData uri="http://schemas.openxmlformats.org/presentationml/2006/ole">
                <mc:AlternateContent xmlns:mc="http://schemas.openxmlformats.org/markup-compatibility/2006">
                  <mc:Choice xmlns:v="urn:schemas-microsoft-com:vml" Requires="v">
                    <p:oleObj spid="_x0000_s33003" name="公式" r:id="rId71" imgW="106532" imgH="38056" progId="Equation.3">
                      <p:embed/>
                    </p:oleObj>
                  </mc:Choice>
                  <mc:Fallback>
                    <p:oleObj name="公式" r:id="rId71" imgW="106532" imgH="38056" progId="Equation.3">
                      <p:embed/>
                      <p:pic>
                        <p:nvPicPr>
                          <p:cNvPr id="0" name="Object 203"/>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491" y="3747"/>
                            <a:ext cx="48" cy="4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807" name="Group 204">
                <a:extLst>
                  <a:ext uri="{FF2B5EF4-FFF2-40B4-BE49-F238E27FC236}">
                    <a16:creationId xmlns:a16="http://schemas.microsoft.com/office/drawing/2014/main" id="{5E13B8BF-DD74-40A9-9F05-B865C40D091A}"/>
                  </a:ext>
                </a:extLst>
              </p:cNvPr>
              <p:cNvGrpSpPr>
                <a:grpSpLocks/>
              </p:cNvGrpSpPr>
              <p:nvPr/>
            </p:nvGrpSpPr>
            <p:grpSpPr bwMode="auto">
              <a:xfrm>
                <a:off x="5211" y="3297"/>
                <a:ext cx="96" cy="672"/>
                <a:chOff x="4080" y="3312"/>
                <a:chExt cx="96" cy="672"/>
              </a:xfrm>
            </p:grpSpPr>
            <p:graphicFrame>
              <p:nvGraphicFramePr>
                <p:cNvPr id="32810" name="Object 205">
                  <a:extLst>
                    <a:ext uri="{FF2B5EF4-FFF2-40B4-BE49-F238E27FC236}">
                      <a16:creationId xmlns:a16="http://schemas.microsoft.com/office/drawing/2014/main" id="{723CB527-9812-46E9-8FFD-C76E983CB0BC}"/>
                    </a:ext>
                  </a:extLst>
                </p:cNvPr>
                <p:cNvGraphicFramePr>
                  <a:graphicFrameLocks noChangeAspect="1"/>
                </p:cNvGraphicFramePr>
                <p:nvPr/>
              </p:nvGraphicFramePr>
              <p:xfrm>
                <a:off x="4080" y="3312"/>
                <a:ext cx="96" cy="77"/>
              </p:xfrm>
              <a:graphic>
                <a:graphicData uri="http://schemas.openxmlformats.org/presentationml/2006/ole">
                  <mc:AlternateContent xmlns:mc="http://schemas.openxmlformats.org/markup-compatibility/2006">
                    <mc:Choice xmlns:v="urn:schemas-microsoft-com:vml" Requires="v">
                      <p:oleObj spid="_x0000_s33004" name="公式" r:id="rId73" imgW="106532" imgH="106557" progId="Equation.3">
                        <p:embed/>
                      </p:oleObj>
                    </mc:Choice>
                    <mc:Fallback>
                      <p:oleObj name="公式" r:id="rId73" imgW="106532" imgH="106557" progId="Equation.3">
                        <p:embed/>
                        <p:pic>
                          <p:nvPicPr>
                            <p:cNvPr id="0" name="Object 205"/>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080" y="3312"/>
                              <a:ext cx="96" cy="7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1" name="Object 206">
                  <a:extLst>
                    <a:ext uri="{FF2B5EF4-FFF2-40B4-BE49-F238E27FC236}">
                      <a16:creationId xmlns:a16="http://schemas.microsoft.com/office/drawing/2014/main" id="{FF4D6817-0FF0-4D0A-8C53-5027E2E15964}"/>
                    </a:ext>
                  </a:extLst>
                </p:cNvPr>
                <p:cNvGraphicFramePr>
                  <a:graphicFrameLocks noChangeAspect="1"/>
                </p:cNvGraphicFramePr>
                <p:nvPr/>
              </p:nvGraphicFramePr>
              <p:xfrm>
                <a:off x="4080" y="3744"/>
                <a:ext cx="96" cy="77"/>
              </p:xfrm>
              <a:graphic>
                <a:graphicData uri="http://schemas.openxmlformats.org/presentationml/2006/ole">
                  <mc:AlternateContent xmlns:mc="http://schemas.openxmlformats.org/markup-compatibility/2006">
                    <mc:Choice xmlns:v="urn:schemas-microsoft-com:vml" Requires="v">
                      <p:oleObj spid="_x0000_s33005" name="公式" r:id="rId75" imgW="106532" imgH="106557" progId="Equation.3">
                        <p:embed/>
                      </p:oleObj>
                    </mc:Choice>
                    <mc:Fallback>
                      <p:oleObj name="公式" r:id="rId75" imgW="106532" imgH="106557" progId="Equation.3">
                        <p:embed/>
                        <p:pic>
                          <p:nvPicPr>
                            <p:cNvPr id="0" name="Object 206"/>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080" y="3744"/>
                              <a:ext cx="96" cy="7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2" name="Object 207">
                  <a:extLst>
                    <a:ext uri="{FF2B5EF4-FFF2-40B4-BE49-F238E27FC236}">
                      <a16:creationId xmlns:a16="http://schemas.microsoft.com/office/drawing/2014/main" id="{64349A09-A94C-48C8-AA28-205BE78B42DA}"/>
                    </a:ext>
                  </a:extLst>
                </p:cNvPr>
                <p:cNvGraphicFramePr>
                  <a:graphicFrameLocks noChangeAspect="1"/>
                </p:cNvGraphicFramePr>
                <p:nvPr/>
              </p:nvGraphicFramePr>
              <p:xfrm>
                <a:off x="4080" y="3907"/>
                <a:ext cx="96" cy="77"/>
              </p:xfrm>
              <a:graphic>
                <a:graphicData uri="http://schemas.openxmlformats.org/presentationml/2006/ole">
                  <mc:AlternateContent xmlns:mc="http://schemas.openxmlformats.org/markup-compatibility/2006">
                    <mc:Choice xmlns:v="urn:schemas-microsoft-com:vml" Requires="v">
                      <p:oleObj spid="_x0000_s33006" name="公式" r:id="rId77" imgW="106532" imgH="106557" progId="Equation.3">
                        <p:embed/>
                      </p:oleObj>
                    </mc:Choice>
                    <mc:Fallback>
                      <p:oleObj name="公式" r:id="rId77" imgW="106532" imgH="106557" progId="Equation.3">
                        <p:embed/>
                        <p:pic>
                          <p:nvPicPr>
                            <p:cNvPr id="0" name="Object 207"/>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080" y="3907"/>
                              <a:ext cx="96" cy="7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3" name="Object 208">
                  <a:extLst>
                    <a:ext uri="{FF2B5EF4-FFF2-40B4-BE49-F238E27FC236}">
                      <a16:creationId xmlns:a16="http://schemas.microsoft.com/office/drawing/2014/main" id="{EEDE313F-32FD-4001-9815-5A012FF44CF7}"/>
                    </a:ext>
                  </a:extLst>
                </p:cNvPr>
                <p:cNvGraphicFramePr>
                  <a:graphicFrameLocks noChangeAspect="1"/>
                </p:cNvGraphicFramePr>
                <p:nvPr/>
              </p:nvGraphicFramePr>
              <p:xfrm>
                <a:off x="4080" y="3456"/>
                <a:ext cx="96" cy="77"/>
              </p:xfrm>
              <a:graphic>
                <a:graphicData uri="http://schemas.openxmlformats.org/presentationml/2006/ole">
                  <mc:AlternateContent xmlns:mc="http://schemas.openxmlformats.org/markup-compatibility/2006">
                    <mc:Choice xmlns:v="urn:schemas-microsoft-com:vml" Requires="v">
                      <p:oleObj spid="_x0000_s33007" name="公式" r:id="rId79" imgW="106532" imgH="106557" progId="Equation.3">
                        <p:embed/>
                      </p:oleObj>
                    </mc:Choice>
                    <mc:Fallback>
                      <p:oleObj name="公式" r:id="rId79" imgW="106532" imgH="106557" progId="Equation.3">
                        <p:embed/>
                        <p:pic>
                          <p:nvPicPr>
                            <p:cNvPr id="0" name="Object 208"/>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080" y="3456"/>
                              <a:ext cx="96" cy="7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14" name="Object 209">
                  <a:extLst>
                    <a:ext uri="{FF2B5EF4-FFF2-40B4-BE49-F238E27FC236}">
                      <a16:creationId xmlns:a16="http://schemas.microsoft.com/office/drawing/2014/main" id="{0DE9D8ED-FD1F-4DC9-9D91-3F2F7D96620A}"/>
                    </a:ext>
                  </a:extLst>
                </p:cNvPr>
                <p:cNvGraphicFramePr>
                  <a:graphicFrameLocks noChangeAspect="1"/>
                </p:cNvGraphicFramePr>
                <p:nvPr/>
              </p:nvGraphicFramePr>
              <p:xfrm>
                <a:off x="4080" y="3600"/>
                <a:ext cx="96" cy="77"/>
              </p:xfrm>
              <a:graphic>
                <a:graphicData uri="http://schemas.openxmlformats.org/presentationml/2006/ole">
                  <mc:AlternateContent xmlns:mc="http://schemas.openxmlformats.org/markup-compatibility/2006">
                    <mc:Choice xmlns:v="urn:schemas-microsoft-com:vml" Requires="v">
                      <p:oleObj spid="_x0000_s33008" name="公式" r:id="rId81" imgW="106532" imgH="106557" progId="Equation.3">
                        <p:embed/>
                      </p:oleObj>
                    </mc:Choice>
                    <mc:Fallback>
                      <p:oleObj name="公式" r:id="rId81" imgW="106532" imgH="106557" progId="Equation.3">
                        <p:embed/>
                        <p:pic>
                          <p:nvPicPr>
                            <p:cNvPr id="0" name="Object 209"/>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080" y="3600"/>
                              <a:ext cx="96" cy="77"/>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808" name="Object 210">
                <a:extLst>
                  <a:ext uri="{FF2B5EF4-FFF2-40B4-BE49-F238E27FC236}">
                    <a16:creationId xmlns:a16="http://schemas.microsoft.com/office/drawing/2014/main" id="{45295B31-618F-4D35-B6D8-700E99F3496D}"/>
                  </a:ext>
                </a:extLst>
              </p:cNvPr>
              <p:cNvGraphicFramePr>
                <a:graphicFrameLocks noChangeAspect="1"/>
              </p:cNvGraphicFramePr>
              <p:nvPr/>
            </p:nvGraphicFramePr>
            <p:xfrm>
              <a:off x="4491" y="3603"/>
              <a:ext cx="48" cy="44"/>
            </p:xfrm>
            <a:graphic>
              <a:graphicData uri="http://schemas.openxmlformats.org/presentationml/2006/ole">
                <mc:AlternateContent xmlns:mc="http://schemas.openxmlformats.org/markup-compatibility/2006">
                  <mc:Choice xmlns:v="urn:schemas-microsoft-com:vml" Requires="v">
                    <p:oleObj spid="_x0000_s33009" name="公式" r:id="rId83" imgW="106532" imgH="38056" progId="Equation.3">
                      <p:embed/>
                    </p:oleObj>
                  </mc:Choice>
                  <mc:Fallback>
                    <p:oleObj name="公式" r:id="rId83" imgW="106532" imgH="38056" progId="Equation.3">
                      <p:embed/>
                      <p:pic>
                        <p:nvPicPr>
                          <p:cNvPr id="0" name="Object 210"/>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4491" y="3603"/>
                            <a:ext cx="48" cy="4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9" name="Object 211">
                <a:extLst>
                  <a:ext uri="{FF2B5EF4-FFF2-40B4-BE49-F238E27FC236}">
                    <a16:creationId xmlns:a16="http://schemas.microsoft.com/office/drawing/2014/main" id="{DE3A0D7D-3160-42E6-92CA-1F1E81ABDDDB}"/>
                  </a:ext>
                </a:extLst>
              </p:cNvPr>
              <p:cNvGraphicFramePr>
                <a:graphicFrameLocks noChangeAspect="1"/>
              </p:cNvGraphicFramePr>
              <p:nvPr/>
            </p:nvGraphicFramePr>
            <p:xfrm>
              <a:off x="4491" y="3921"/>
              <a:ext cx="48" cy="44"/>
            </p:xfrm>
            <a:graphic>
              <a:graphicData uri="http://schemas.openxmlformats.org/presentationml/2006/ole">
                <mc:AlternateContent xmlns:mc="http://schemas.openxmlformats.org/markup-compatibility/2006">
                  <mc:Choice xmlns:v="urn:schemas-microsoft-com:vml" Requires="v">
                    <p:oleObj spid="_x0000_s33010" name="公式" r:id="rId85" imgW="106532" imgH="38056" progId="Equation.3">
                      <p:embed/>
                    </p:oleObj>
                  </mc:Choice>
                  <mc:Fallback>
                    <p:oleObj name="公式" r:id="rId85" imgW="106532" imgH="38056" progId="Equation.3">
                      <p:embed/>
                      <p:pic>
                        <p:nvPicPr>
                          <p:cNvPr id="0" name="Object 211"/>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4491" y="3921"/>
                            <a:ext cx="48" cy="44"/>
                          </a:xfrm>
                          <a:prstGeom prst="rect">
                            <a:avLst/>
                          </a:prstGeom>
                          <a:noFill/>
                          <a:ln>
                            <a:noFill/>
                          </a:ln>
                          <a:effectLst/>
                          <a:extLst>
                            <a:ext uri="{909E8E84-426E-40DD-AFC4-6F175D3DCCD1}">
                              <a14:hiddenFill xmlns:a14="http://schemas.microsoft.com/office/drawing/2010/main">
                                <a:solidFill>
                                  <a:srgbClr val="CC00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148" name="AutoShape 212">
              <a:extLst>
                <a:ext uri="{FF2B5EF4-FFF2-40B4-BE49-F238E27FC236}">
                  <a16:creationId xmlns:a16="http://schemas.microsoft.com/office/drawing/2014/main" id="{A3755E4D-B0EA-439D-82FA-37A48DE4BABA}"/>
                </a:ext>
              </a:extLst>
            </p:cNvPr>
            <p:cNvSpPr>
              <a:spLocks noChangeArrowheads="1"/>
            </p:cNvSpPr>
            <p:nvPr/>
          </p:nvSpPr>
          <p:spPr bwMode="auto">
            <a:xfrm>
              <a:off x="3354" y="2436"/>
              <a:ext cx="980" cy="917"/>
            </a:xfrm>
            <a:prstGeom prst="cube">
              <a:avLst>
                <a:gd name="adj" fmla="val 11884"/>
              </a:avLst>
            </a:prstGeom>
            <a:solidFill>
              <a:srgbClr val="FF99CC">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2787" name="Group 213">
              <a:extLst>
                <a:ext uri="{FF2B5EF4-FFF2-40B4-BE49-F238E27FC236}">
                  <a16:creationId xmlns:a16="http://schemas.microsoft.com/office/drawing/2014/main" id="{07131AD2-A832-4681-BD15-37131AA66243}"/>
                </a:ext>
              </a:extLst>
            </p:cNvPr>
            <p:cNvGrpSpPr>
              <a:grpSpLocks/>
            </p:cNvGrpSpPr>
            <p:nvPr/>
          </p:nvGrpSpPr>
          <p:grpSpPr bwMode="auto">
            <a:xfrm>
              <a:off x="4233" y="2539"/>
              <a:ext cx="96" cy="1440"/>
              <a:chOff x="4636" y="2619"/>
              <a:chExt cx="96" cy="1440"/>
            </a:xfrm>
          </p:grpSpPr>
          <p:sp>
            <p:nvSpPr>
              <p:cNvPr id="40150" name="Rectangle 214">
                <a:extLst>
                  <a:ext uri="{FF2B5EF4-FFF2-40B4-BE49-F238E27FC236}">
                    <a16:creationId xmlns:a16="http://schemas.microsoft.com/office/drawing/2014/main" id="{C4721002-4B3E-4973-8B7C-2F580AFB420F}"/>
                  </a:ext>
                </a:extLst>
              </p:cNvPr>
              <p:cNvSpPr>
                <a:spLocks noChangeArrowheads="1"/>
              </p:cNvSpPr>
              <p:nvPr/>
            </p:nvSpPr>
            <p:spPr bwMode="auto">
              <a:xfrm>
                <a:off x="4636" y="2619"/>
                <a:ext cx="96" cy="1440"/>
              </a:xfrm>
              <a:prstGeom prst="rect">
                <a:avLst/>
              </a:prstGeom>
              <a:solidFill>
                <a:schemeClr val="tx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2796" name="Object 215">
                <a:extLst>
                  <a:ext uri="{FF2B5EF4-FFF2-40B4-BE49-F238E27FC236}">
                    <a16:creationId xmlns:a16="http://schemas.microsoft.com/office/drawing/2014/main" id="{CDE5A72F-3E87-4189-82D3-B3B0DE50CB8F}"/>
                  </a:ext>
                </a:extLst>
              </p:cNvPr>
              <p:cNvGraphicFramePr>
                <a:graphicFrameLocks noChangeAspect="1"/>
              </p:cNvGraphicFramePr>
              <p:nvPr/>
            </p:nvGraphicFramePr>
            <p:xfrm>
              <a:off x="4652" y="2715"/>
              <a:ext cx="48" cy="44"/>
            </p:xfrm>
            <a:graphic>
              <a:graphicData uri="http://schemas.openxmlformats.org/presentationml/2006/ole">
                <mc:AlternateContent xmlns:mc="http://schemas.openxmlformats.org/markup-compatibility/2006">
                  <mc:Choice xmlns:v="urn:schemas-microsoft-com:vml" Requires="v">
                    <p:oleObj spid="_x0000_s33011" name="公式" r:id="rId87" imgW="139518" imgH="76101" progId="Equation.3">
                      <p:embed/>
                    </p:oleObj>
                  </mc:Choice>
                  <mc:Fallback>
                    <p:oleObj name="公式" r:id="rId87" imgW="139518" imgH="76101" progId="Equation.3">
                      <p:embed/>
                      <p:pic>
                        <p:nvPicPr>
                          <p:cNvPr id="0" name="Object 2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2715"/>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7" name="Object 216">
                <a:extLst>
                  <a:ext uri="{FF2B5EF4-FFF2-40B4-BE49-F238E27FC236}">
                    <a16:creationId xmlns:a16="http://schemas.microsoft.com/office/drawing/2014/main" id="{524E99F1-96B7-4D96-B1EB-C037B84BFA28}"/>
                  </a:ext>
                </a:extLst>
              </p:cNvPr>
              <p:cNvGraphicFramePr>
                <a:graphicFrameLocks noChangeAspect="1"/>
              </p:cNvGraphicFramePr>
              <p:nvPr/>
            </p:nvGraphicFramePr>
            <p:xfrm>
              <a:off x="4652" y="2977"/>
              <a:ext cx="48" cy="44"/>
            </p:xfrm>
            <a:graphic>
              <a:graphicData uri="http://schemas.openxmlformats.org/presentationml/2006/ole">
                <mc:AlternateContent xmlns:mc="http://schemas.openxmlformats.org/markup-compatibility/2006">
                  <mc:Choice xmlns:v="urn:schemas-microsoft-com:vml" Requires="v">
                    <p:oleObj spid="_x0000_s33012" name="公式" r:id="rId88" imgW="139518" imgH="76101" progId="Equation.3">
                      <p:embed/>
                    </p:oleObj>
                  </mc:Choice>
                  <mc:Fallback>
                    <p:oleObj name="公式" r:id="rId88" imgW="139518" imgH="76101" progId="Equation.3">
                      <p:embed/>
                      <p:pic>
                        <p:nvPicPr>
                          <p:cNvPr id="0" name="Object 2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2977"/>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8" name="Object 217">
                <a:extLst>
                  <a:ext uri="{FF2B5EF4-FFF2-40B4-BE49-F238E27FC236}">
                    <a16:creationId xmlns:a16="http://schemas.microsoft.com/office/drawing/2014/main" id="{7638D75D-1804-4FEB-B199-8E4899E8FE97}"/>
                  </a:ext>
                </a:extLst>
              </p:cNvPr>
              <p:cNvGraphicFramePr>
                <a:graphicFrameLocks noChangeAspect="1"/>
              </p:cNvGraphicFramePr>
              <p:nvPr/>
            </p:nvGraphicFramePr>
            <p:xfrm>
              <a:off x="4652" y="3243"/>
              <a:ext cx="48" cy="43"/>
            </p:xfrm>
            <a:graphic>
              <a:graphicData uri="http://schemas.openxmlformats.org/presentationml/2006/ole">
                <mc:AlternateContent xmlns:mc="http://schemas.openxmlformats.org/markup-compatibility/2006">
                  <mc:Choice xmlns:v="urn:schemas-microsoft-com:vml" Requires="v">
                    <p:oleObj spid="_x0000_s33013" name="公式" r:id="rId89" imgW="139518" imgH="76101" progId="Equation.3">
                      <p:embed/>
                    </p:oleObj>
                  </mc:Choice>
                  <mc:Fallback>
                    <p:oleObj name="公式" r:id="rId89" imgW="139518" imgH="76101" progId="Equation.3">
                      <p:embed/>
                      <p:pic>
                        <p:nvPicPr>
                          <p:cNvPr id="0" name="Object 21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243"/>
                            <a:ext cx="48" cy="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9" name="Object 218">
                <a:extLst>
                  <a:ext uri="{FF2B5EF4-FFF2-40B4-BE49-F238E27FC236}">
                    <a16:creationId xmlns:a16="http://schemas.microsoft.com/office/drawing/2014/main" id="{C7AFDE19-ED71-4BF2-A1B3-8711CF9BEF6D}"/>
                  </a:ext>
                </a:extLst>
              </p:cNvPr>
              <p:cNvGraphicFramePr>
                <a:graphicFrameLocks noChangeAspect="1"/>
              </p:cNvGraphicFramePr>
              <p:nvPr/>
            </p:nvGraphicFramePr>
            <p:xfrm>
              <a:off x="4652" y="3384"/>
              <a:ext cx="48" cy="44"/>
            </p:xfrm>
            <a:graphic>
              <a:graphicData uri="http://schemas.openxmlformats.org/presentationml/2006/ole">
                <mc:AlternateContent xmlns:mc="http://schemas.openxmlformats.org/markup-compatibility/2006">
                  <mc:Choice xmlns:v="urn:schemas-microsoft-com:vml" Requires="v">
                    <p:oleObj spid="_x0000_s33014" name="公式" r:id="rId90" imgW="139518" imgH="76101" progId="Equation.3">
                      <p:embed/>
                    </p:oleObj>
                  </mc:Choice>
                  <mc:Fallback>
                    <p:oleObj name="公式" r:id="rId90" imgW="139518" imgH="76101" progId="Equation.3">
                      <p:embed/>
                      <p:pic>
                        <p:nvPicPr>
                          <p:cNvPr id="0" name="Object 21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384"/>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0" name="Object 219">
                <a:extLst>
                  <a:ext uri="{FF2B5EF4-FFF2-40B4-BE49-F238E27FC236}">
                    <a16:creationId xmlns:a16="http://schemas.microsoft.com/office/drawing/2014/main" id="{824B7257-D734-4923-B378-C22CAEBE3A9E}"/>
                  </a:ext>
                </a:extLst>
              </p:cNvPr>
              <p:cNvGraphicFramePr>
                <a:graphicFrameLocks noChangeAspect="1"/>
              </p:cNvGraphicFramePr>
              <p:nvPr/>
            </p:nvGraphicFramePr>
            <p:xfrm>
              <a:off x="4652" y="3531"/>
              <a:ext cx="48" cy="44"/>
            </p:xfrm>
            <a:graphic>
              <a:graphicData uri="http://schemas.openxmlformats.org/presentationml/2006/ole">
                <mc:AlternateContent xmlns:mc="http://schemas.openxmlformats.org/markup-compatibility/2006">
                  <mc:Choice xmlns:v="urn:schemas-microsoft-com:vml" Requires="v">
                    <p:oleObj spid="_x0000_s33015" name="公式" r:id="rId91" imgW="139518" imgH="76101" progId="Equation.3">
                      <p:embed/>
                    </p:oleObj>
                  </mc:Choice>
                  <mc:Fallback>
                    <p:oleObj name="公式" r:id="rId91" imgW="139518" imgH="76101" progId="Equation.3">
                      <p:embed/>
                      <p:pic>
                        <p:nvPicPr>
                          <p:cNvPr id="0" name="Object 21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531"/>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1" name="Object 220">
                <a:extLst>
                  <a:ext uri="{FF2B5EF4-FFF2-40B4-BE49-F238E27FC236}">
                    <a16:creationId xmlns:a16="http://schemas.microsoft.com/office/drawing/2014/main" id="{4528B7B2-766B-4D8C-AEFA-2C58FBD43C35}"/>
                  </a:ext>
                </a:extLst>
              </p:cNvPr>
              <p:cNvGraphicFramePr>
                <a:graphicFrameLocks noChangeAspect="1"/>
              </p:cNvGraphicFramePr>
              <p:nvPr/>
            </p:nvGraphicFramePr>
            <p:xfrm>
              <a:off x="4652" y="3819"/>
              <a:ext cx="48" cy="44"/>
            </p:xfrm>
            <a:graphic>
              <a:graphicData uri="http://schemas.openxmlformats.org/presentationml/2006/ole">
                <mc:AlternateContent xmlns:mc="http://schemas.openxmlformats.org/markup-compatibility/2006">
                  <mc:Choice xmlns:v="urn:schemas-microsoft-com:vml" Requires="v">
                    <p:oleObj spid="_x0000_s33016" name="公式" r:id="rId92" imgW="139518" imgH="76101" progId="Equation.3">
                      <p:embed/>
                    </p:oleObj>
                  </mc:Choice>
                  <mc:Fallback>
                    <p:oleObj name="公式" r:id="rId92" imgW="139518" imgH="76101" progId="Equation.3">
                      <p:embed/>
                      <p:pic>
                        <p:nvPicPr>
                          <p:cNvPr id="0" name="Object 22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819"/>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2" name="Object 221">
                <a:extLst>
                  <a:ext uri="{FF2B5EF4-FFF2-40B4-BE49-F238E27FC236}">
                    <a16:creationId xmlns:a16="http://schemas.microsoft.com/office/drawing/2014/main" id="{1426977D-9752-420F-8553-5162476D1512}"/>
                  </a:ext>
                </a:extLst>
              </p:cNvPr>
              <p:cNvGraphicFramePr>
                <a:graphicFrameLocks noChangeAspect="1"/>
              </p:cNvGraphicFramePr>
              <p:nvPr/>
            </p:nvGraphicFramePr>
            <p:xfrm>
              <a:off x="4652" y="3966"/>
              <a:ext cx="48" cy="44"/>
            </p:xfrm>
            <a:graphic>
              <a:graphicData uri="http://schemas.openxmlformats.org/presentationml/2006/ole">
                <mc:AlternateContent xmlns:mc="http://schemas.openxmlformats.org/markup-compatibility/2006">
                  <mc:Choice xmlns:v="urn:schemas-microsoft-com:vml" Requires="v">
                    <p:oleObj spid="_x0000_s33017" name="公式" r:id="rId93" imgW="139518" imgH="76101" progId="Equation.3">
                      <p:embed/>
                    </p:oleObj>
                  </mc:Choice>
                  <mc:Fallback>
                    <p:oleObj name="公式" r:id="rId93" imgW="139518" imgH="76101" progId="Equation.3">
                      <p:embed/>
                      <p:pic>
                        <p:nvPicPr>
                          <p:cNvPr id="0" name="Object 22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966"/>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03" name="Object 222">
                <a:extLst>
                  <a:ext uri="{FF2B5EF4-FFF2-40B4-BE49-F238E27FC236}">
                    <a16:creationId xmlns:a16="http://schemas.microsoft.com/office/drawing/2014/main" id="{0F52AF18-714F-41CD-B551-5E271E6F85EA}"/>
                  </a:ext>
                </a:extLst>
              </p:cNvPr>
              <p:cNvGraphicFramePr>
                <a:graphicFrameLocks noChangeAspect="1"/>
              </p:cNvGraphicFramePr>
              <p:nvPr/>
            </p:nvGraphicFramePr>
            <p:xfrm>
              <a:off x="4652" y="3675"/>
              <a:ext cx="48" cy="44"/>
            </p:xfrm>
            <a:graphic>
              <a:graphicData uri="http://schemas.openxmlformats.org/presentationml/2006/ole">
                <mc:AlternateContent xmlns:mc="http://schemas.openxmlformats.org/markup-compatibility/2006">
                  <mc:Choice xmlns:v="urn:schemas-microsoft-com:vml" Requires="v">
                    <p:oleObj spid="_x0000_s33018" name="公式" r:id="rId94" imgW="139518" imgH="76101" progId="Equation.3">
                      <p:embed/>
                    </p:oleObj>
                  </mc:Choice>
                  <mc:Fallback>
                    <p:oleObj name="公式" r:id="rId94" imgW="139518" imgH="76101" progId="Equation.3">
                      <p:embed/>
                      <p:pic>
                        <p:nvPicPr>
                          <p:cNvPr id="0" name="Object 2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52" y="3675"/>
                            <a:ext cx="48" cy="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88" name="Group 223">
              <a:extLst>
                <a:ext uri="{FF2B5EF4-FFF2-40B4-BE49-F238E27FC236}">
                  <a16:creationId xmlns:a16="http://schemas.microsoft.com/office/drawing/2014/main" id="{330AC993-0E34-4A3A-9705-E5437D6B73BF}"/>
                </a:ext>
              </a:extLst>
            </p:cNvPr>
            <p:cNvGrpSpPr>
              <a:grpSpLocks/>
            </p:cNvGrpSpPr>
            <p:nvPr/>
          </p:nvGrpSpPr>
          <p:grpSpPr bwMode="auto">
            <a:xfrm>
              <a:off x="3350" y="2659"/>
              <a:ext cx="907" cy="626"/>
              <a:chOff x="4649" y="1852"/>
              <a:chExt cx="816" cy="626"/>
            </a:xfrm>
          </p:grpSpPr>
          <p:graphicFrame>
            <p:nvGraphicFramePr>
              <p:cNvPr id="32789" name="Object 224">
                <a:extLst>
                  <a:ext uri="{FF2B5EF4-FFF2-40B4-BE49-F238E27FC236}">
                    <a16:creationId xmlns:a16="http://schemas.microsoft.com/office/drawing/2014/main" id="{51D2DD35-3598-4150-AD9B-C708D0633C55}"/>
                  </a:ext>
                </a:extLst>
              </p:cNvPr>
              <p:cNvGraphicFramePr>
                <a:graphicFrameLocks noChangeAspect="1"/>
              </p:cNvGraphicFramePr>
              <p:nvPr/>
            </p:nvGraphicFramePr>
            <p:xfrm>
              <a:off x="4649" y="1866"/>
              <a:ext cx="48" cy="44"/>
            </p:xfrm>
            <a:graphic>
              <a:graphicData uri="http://schemas.openxmlformats.org/presentationml/2006/ole">
                <mc:AlternateContent xmlns:mc="http://schemas.openxmlformats.org/markup-compatibility/2006">
                  <mc:Choice xmlns:v="urn:schemas-microsoft-com:vml" Requires="v">
                    <p:oleObj spid="_x0000_s33019" name="公式" r:id="rId95" imgW="106532" imgH="38056" progId="Equation.3">
                      <p:embed/>
                    </p:oleObj>
                  </mc:Choice>
                  <mc:Fallback>
                    <p:oleObj name="公式" r:id="rId95" imgW="106532" imgH="38056" progId="Equation.3">
                      <p:embed/>
                      <p:pic>
                        <p:nvPicPr>
                          <p:cNvPr id="0" name="Object 224"/>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4649" y="1866"/>
                            <a:ext cx="48" cy="44"/>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0" name="Object 225">
                <a:extLst>
                  <a:ext uri="{FF2B5EF4-FFF2-40B4-BE49-F238E27FC236}">
                    <a16:creationId xmlns:a16="http://schemas.microsoft.com/office/drawing/2014/main" id="{62089366-BB4D-4AD2-9528-22120AC148D6}"/>
                  </a:ext>
                </a:extLst>
              </p:cNvPr>
              <p:cNvGraphicFramePr>
                <a:graphicFrameLocks noChangeAspect="1"/>
              </p:cNvGraphicFramePr>
              <p:nvPr/>
            </p:nvGraphicFramePr>
            <p:xfrm>
              <a:off x="4649" y="2148"/>
              <a:ext cx="48" cy="44"/>
            </p:xfrm>
            <a:graphic>
              <a:graphicData uri="http://schemas.openxmlformats.org/presentationml/2006/ole">
                <mc:AlternateContent xmlns:mc="http://schemas.openxmlformats.org/markup-compatibility/2006">
                  <mc:Choice xmlns:v="urn:schemas-microsoft-com:vml" Requires="v">
                    <p:oleObj spid="_x0000_s33020" name="公式" r:id="rId97" imgW="106532" imgH="38056" progId="Equation.3">
                      <p:embed/>
                    </p:oleObj>
                  </mc:Choice>
                  <mc:Fallback>
                    <p:oleObj name="公式" r:id="rId97" imgW="106532" imgH="38056" progId="Equation.3">
                      <p:embed/>
                      <p:pic>
                        <p:nvPicPr>
                          <p:cNvPr id="0" name="Object 225"/>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4649" y="2148"/>
                            <a:ext cx="48" cy="44"/>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1" name="Object 226">
                <a:extLst>
                  <a:ext uri="{FF2B5EF4-FFF2-40B4-BE49-F238E27FC236}">
                    <a16:creationId xmlns:a16="http://schemas.microsoft.com/office/drawing/2014/main" id="{4BBD6167-38A6-4361-84A1-BEDC211B5628}"/>
                  </a:ext>
                </a:extLst>
              </p:cNvPr>
              <p:cNvGraphicFramePr>
                <a:graphicFrameLocks noChangeAspect="1"/>
              </p:cNvGraphicFramePr>
              <p:nvPr/>
            </p:nvGraphicFramePr>
            <p:xfrm>
              <a:off x="4649" y="2431"/>
              <a:ext cx="48" cy="43"/>
            </p:xfrm>
            <a:graphic>
              <a:graphicData uri="http://schemas.openxmlformats.org/presentationml/2006/ole">
                <mc:AlternateContent xmlns:mc="http://schemas.openxmlformats.org/markup-compatibility/2006">
                  <mc:Choice xmlns:v="urn:schemas-microsoft-com:vml" Requires="v">
                    <p:oleObj spid="_x0000_s33021" name="公式" r:id="rId99" imgW="106532" imgH="38056" progId="Equation.3">
                      <p:embed/>
                    </p:oleObj>
                  </mc:Choice>
                  <mc:Fallback>
                    <p:oleObj name="公式" r:id="rId99" imgW="106532" imgH="38056" progId="Equation.3">
                      <p:embed/>
                      <p:pic>
                        <p:nvPicPr>
                          <p:cNvPr id="0" name="Object 226"/>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4649" y="2431"/>
                            <a:ext cx="48" cy="43"/>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227">
                <a:extLst>
                  <a:ext uri="{FF2B5EF4-FFF2-40B4-BE49-F238E27FC236}">
                    <a16:creationId xmlns:a16="http://schemas.microsoft.com/office/drawing/2014/main" id="{64F49AEB-F522-43D9-82F5-596AD8EC13A4}"/>
                  </a:ext>
                </a:extLst>
              </p:cNvPr>
              <p:cNvGraphicFramePr>
                <a:graphicFrameLocks noChangeAspect="1"/>
              </p:cNvGraphicFramePr>
              <p:nvPr/>
            </p:nvGraphicFramePr>
            <p:xfrm>
              <a:off x="5369" y="1852"/>
              <a:ext cx="96" cy="77"/>
            </p:xfrm>
            <a:graphic>
              <a:graphicData uri="http://schemas.openxmlformats.org/presentationml/2006/ole">
                <mc:AlternateContent xmlns:mc="http://schemas.openxmlformats.org/markup-compatibility/2006">
                  <mc:Choice xmlns:v="urn:schemas-microsoft-com:vml" Requires="v">
                    <p:oleObj spid="_x0000_s33022" name="公式" r:id="rId101" imgW="106532" imgH="106557" progId="Equation.3">
                      <p:embed/>
                    </p:oleObj>
                  </mc:Choice>
                  <mc:Fallback>
                    <p:oleObj name="公式" r:id="rId101" imgW="106532" imgH="106557" progId="Equation.3">
                      <p:embed/>
                      <p:pic>
                        <p:nvPicPr>
                          <p:cNvPr id="0" name="Object 227"/>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5369" y="1852"/>
                            <a:ext cx="96" cy="77"/>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3" name="Object 228">
                <a:extLst>
                  <a:ext uri="{FF2B5EF4-FFF2-40B4-BE49-F238E27FC236}">
                    <a16:creationId xmlns:a16="http://schemas.microsoft.com/office/drawing/2014/main" id="{DFE94C72-488A-45D2-9854-F738297619B9}"/>
                  </a:ext>
                </a:extLst>
              </p:cNvPr>
              <p:cNvGraphicFramePr>
                <a:graphicFrameLocks noChangeAspect="1"/>
              </p:cNvGraphicFramePr>
              <p:nvPr/>
            </p:nvGraphicFramePr>
            <p:xfrm>
              <a:off x="5369" y="2136"/>
              <a:ext cx="96" cy="77"/>
            </p:xfrm>
            <a:graphic>
              <a:graphicData uri="http://schemas.openxmlformats.org/presentationml/2006/ole">
                <mc:AlternateContent xmlns:mc="http://schemas.openxmlformats.org/markup-compatibility/2006">
                  <mc:Choice xmlns:v="urn:schemas-microsoft-com:vml" Requires="v">
                    <p:oleObj spid="_x0000_s33023" name="公式" r:id="rId103" imgW="106532" imgH="106557" progId="Equation.3">
                      <p:embed/>
                    </p:oleObj>
                  </mc:Choice>
                  <mc:Fallback>
                    <p:oleObj name="公式" r:id="rId103" imgW="106532" imgH="106557" progId="Equation.3">
                      <p:embed/>
                      <p:pic>
                        <p:nvPicPr>
                          <p:cNvPr id="0" name="Object 228"/>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5369" y="2136"/>
                            <a:ext cx="96" cy="77"/>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4" name="Object 229">
                <a:extLst>
                  <a:ext uri="{FF2B5EF4-FFF2-40B4-BE49-F238E27FC236}">
                    <a16:creationId xmlns:a16="http://schemas.microsoft.com/office/drawing/2014/main" id="{A2BCB572-BFD6-4CDE-A1C5-DC35145E22ED}"/>
                  </a:ext>
                </a:extLst>
              </p:cNvPr>
              <p:cNvGraphicFramePr>
                <a:graphicFrameLocks noChangeAspect="1"/>
              </p:cNvGraphicFramePr>
              <p:nvPr/>
            </p:nvGraphicFramePr>
            <p:xfrm>
              <a:off x="5369" y="2401"/>
              <a:ext cx="96" cy="77"/>
            </p:xfrm>
            <a:graphic>
              <a:graphicData uri="http://schemas.openxmlformats.org/presentationml/2006/ole">
                <mc:AlternateContent xmlns:mc="http://schemas.openxmlformats.org/markup-compatibility/2006">
                  <mc:Choice xmlns:v="urn:schemas-microsoft-com:vml" Requires="v">
                    <p:oleObj spid="_x0000_s33024" name="公式" r:id="rId105" imgW="106532" imgH="106557" progId="Equation.3">
                      <p:embed/>
                    </p:oleObj>
                  </mc:Choice>
                  <mc:Fallback>
                    <p:oleObj name="公式" r:id="rId105" imgW="106532" imgH="106557" progId="Equation.3">
                      <p:embed/>
                      <p:pic>
                        <p:nvPicPr>
                          <p:cNvPr id="0" name="Object 229"/>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5369" y="2401"/>
                            <a:ext cx="96" cy="77"/>
                          </a:xfrm>
                          <a:prstGeom prst="rect">
                            <a:avLst/>
                          </a:prstGeom>
                          <a:noFill/>
                          <a:ln>
                            <a:noFill/>
                          </a:ln>
                          <a:effectLst/>
                          <a:extLst>
                            <a:ext uri="{909E8E84-426E-40DD-AFC4-6F175D3DCCD1}">
                              <a14:hiddenFill xmlns:a14="http://schemas.microsoft.com/office/drawing/2010/main">
                                <a:solidFill>
                                  <a:srgbClr val="9966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2776" name="Group 230">
            <a:extLst>
              <a:ext uri="{FF2B5EF4-FFF2-40B4-BE49-F238E27FC236}">
                <a16:creationId xmlns:a16="http://schemas.microsoft.com/office/drawing/2014/main" id="{DD0695A8-159B-49EE-8894-8077817814F0}"/>
              </a:ext>
            </a:extLst>
          </p:cNvPr>
          <p:cNvGrpSpPr>
            <a:grpSpLocks/>
          </p:cNvGrpSpPr>
          <p:nvPr/>
        </p:nvGrpSpPr>
        <p:grpSpPr bwMode="auto">
          <a:xfrm>
            <a:off x="0" y="303213"/>
            <a:ext cx="5715000" cy="1068387"/>
            <a:chOff x="0" y="191"/>
            <a:chExt cx="3600" cy="673"/>
          </a:xfrm>
        </p:grpSpPr>
        <p:pic>
          <p:nvPicPr>
            <p:cNvPr id="32777" name="Picture 231" descr="bar_1">
              <a:extLst>
                <a:ext uri="{FF2B5EF4-FFF2-40B4-BE49-F238E27FC236}">
                  <a16:creationId xmlns:a16="http://schemas.microsoft.com/office/drawing/2014/main" id="{86A3F66A-2BBF-4791-8483-B277207F96A4}"/>
                </a:ext>
              </a:extLst>
            </p:cNvPr>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232">
              <a:extLst>
                <a:ext uri="{FF2B5EF4-FFF2-40B4-BE49-F238E27FC236}">
                  <a16:creationId xmlns:a16="http://schemas.microsoft.com/office/drawing/2014/main" id="{EA5DD6B0-8CFB-4F3C-B2AE-43979878577D}"/>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62"/>
                                        </p:tgtEl>
                                        <p:attrNameLst>
                                          <p:attrName>style.visibility</p:attrName>
                                        </p:attrNameLst>
                                      </p:cBhvr>
                                      <p:to>
                                        <p:strVal val="visible"/>
                                      </p:to>
                                    </p:set>
                                    <p:animEffect transition="in" filter="dissolve">
                                      <p:cBhvr>
                                        <p:cTn id="7" dur="500"/>
                                        <p:tgtEl>
                                          <p:spTgt spid="39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0051"/>
                                        </p:tgtEl>
                                        <p:attrNameLst>
                                          <p:attrName>style.visibility</p:attrName>
                                        </p:attrNameLst>
                                      </p:cBhvr>
                                      <p:to>
                                        <p:strVal val="visible"/>
                                      </p:to>
                                    </p:set>
                                    <p:animEffect transition="in" filter="blinds(vertical)">
                                      <p:cBhvr>
                                        <p:cTn id="12" dur="500"/>
                                        <p:tgtEl>
                                          <p:spTgt spid="400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2" grpId="0" autoUpdateAnimBg="0"/>
      <p:bldP spid="400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a:extLst>
              <a:ext uri="{FF2B5EF4-FFF2-40B4-BE49-F238E27FC236}">
                <a16:creationId xmlns:a16="http://schemas.microsoft.com/office/drawing/2014/main" id="{888B5626-1F4E-4BCD-BCB8-FD52BBA5E001}"/>
              </a:ext>
            </a:extLst>
          </p:cNvPr>
          <p:cNvSpPr>
            <a:spLocks noGrp="1"/>
          </p:cNvSpPr>
          <p:nvPr>
            <p:ph type="dt" sz="quarter" idx="10"/>
          </p:nvPr>
        </p:nvSpPr>
        <p:spPr/>
        <p:txBody>
          <a:bodyPr/>
          <a:lstStyle/>
          <a:p>
            <a:pPr>
              <a:defRPr/>
            </a:pPr>
            <a:fld id="{D85DE880-ACD3-416F-8440-692F82E1CB9A}" type="datetime8">
              <a:rPr lang="en-US"/>
              <a:pPr>
                <a:defRPr/>
              </a:pPr>
              <a:t>3/26/2020 3:29 PM</a:t>
            </a:fld>
            <a:endParaRPr lang="en-US" altLang="zh-CN"/>
          </a:p>
        </p:txBody>
      </p:sp>
      <p:sp>
        <p:nvSpPr>
          <p:cNvPr id="33795" name="灯片编号占位符 3">
            <a:extLst>
              <a:ext uri="{FF2B5EF4-FFF2-40B4-BE49-F238E27FC236}">
                <a16:creationId xmlns:a16="http://schemas.microsoft.com/office/drawing/2014/main" id="{E884D518-116B-4FE5-935D-C64E537C89B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564B38E-6395-4861-887D-A2AA78905B21}" type="slidenum">
              <a:rPr lang="en-US" altLang="zh-CN" sz="1400"/>
              <a:pPr>
                <a:spcBef>
                  <a:spcPct val="0"/>
                </a:spcBef>
                <a:buFontTx/>
                <a:buNone/>
              </a:pPr>
              <a:t>31</a:t>
            </a:fld>
            <a:endParaRPr lang="en-US" altLang="zh-CN" sz="1400"/>
          </a:p>
        </p:txBody>
      </p:sp>
      <p:sp>
        <p:nvSpPr>
          <p:cNvPr id="45058" name="Text Box 2">
            <a:extLst>
              <a:ext uri="{FF2B5EF4-FFF2-40B4-BE49-F238E27FC236}">
                <a16:creationId xmlns:a16="http://schemas.microsoft.com/office/drawing/2014/main" id="{668C073D-C185-4BE3-AF72-4C77F11CD706}"/>
              </a:ext>
            </a:extLst>
          </p:cNvPr>
          <p:cNvSpPr txBox="1">
            <a:spLocks noChangeArrowheads="1"/>
          </p:cNvSpPr>
          <p:nvPr/>
        </p:nvSpPr>
        <p:spPr bwMode="auto">
          <a:xfrm>
            <a:off x="457200" y="1268413"/>
            <a:ext cx="3200400"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3.</a:t>
            </a:r>
            <a:r>
              <a:rPr lang="zh-CN" altLang="en-US">
                <a:effectLst>
                  <a:outerShdw blurRad="38100" dist="38100" dir="2700000" algn="tl">
                    <a:srgbClr val="000000"/>
                  </a:outerShdw>
                </a:effectLst>
                <a:latin typeface="幼圆" pitchFamily="49" charset="-122"/>
              </a:rPr>
              <a:t>依照定义，有</a:t>
            </a:r>
          </a:p>
        </p:txBody>
      </p:sp>
      <p:graphicFrame>
        <p:nvGraphicFramePr>
          <p:cNvPr id="229376" name="Object 0">
            <a:extLst>
              <a:ext uri="{FF2B5EF4-FFF2-40B4-BE49-F238E27FC236}">
                <a16:creationId xmlns:a16="http://schemas.microsoft.com/office/drawing/2014/main" id="{B5058F41-F256-431B-8C5B-E080BB3C88FA}"/>
              </a:ext>
            </a:extLst>
          </p:cNvPr>
          <p:cNvGraphicFramePr>
            <a:graphicFrameLocks noChangeAspect="1"/>
          </p:cNvGraphicFramePr>
          <p:nvPr/>
        </p:nvGraphicFramePr>
        <p:xfrm>
          <a:off x="2200275" y="1989138"/>
          <a:ext cx="3429000" cy="554037"/>
        </p:xfrm>
        <a:graphic>
          <a:graphicData uri="http://schemas.openxmlformats.org/presentationml/2006/ole">
            <mc:AlternateContent xmlns:mc="http://schemas.openxmlformats.org/markup-compatibility/2006">
              <mc:Choice xmlns:v="urn:schemas-microsoft-com:vml" Requires="v">
                <p:oleObj spid="_x0000_s33811" name="公式" r:id="rId3" imgW="1524118" imgH="221200" progId="Equation.3">
                  <p:embed/>
                </p:oleObj>
              </mc:Choice>
              <mc:Fallback>
                <p:oleObj name="公式" r:id="rId3" imgW="1524118" imgH="22120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1989138"/>
                        <a:ext cx="3429000"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77" name="Object 1">
            <a:extLst>
              <a:ext uri="{FF2B5EF4-FFF2-40B4-BE49-F238E27FC236}">
                <a16:creationId xmlns:a16="http://schemas.microsoft.com/office/drawing/2014/main" id="{B8504028-F8C1-463A-8700-EADDDCA8C69A}"/>
              </a:ext>
            </a:extLst>
          </p:cNvPr>
          <p:cNvGraphicFramePr>
            <a:graphicFrameLocks noChangeAspect="1"/>
          </p:cNvGraphicFramePr>
          <p:nvPr/>
        </p:nvGraphicFramePr>
        <p:xfrm>
          <a:off x="3117850" y="2547938"/>
          <a:ext cx="1525588" cy="506412"/>
        </p:xfrm>
        <a:graphic>
          <a:graphicData uri="http://schemas.openxmlformats.org/presentationml/2006/ole">
            <mc:AlternateContent xmlns:mc="http://schemas.openxmlformats.org/markup-compatibility/2006">
              <mc:Choice xmlns:v="urn:schemas-microsoft-com:vml" Requires="v">
                <p:oleObj spid="_x0000_s33812" name="公式" r:id="rId5" imgW="647715" imgH="190280" progId="Equation.3">
                  <p:embed/>
                </p:oleObj>
              </mc:Choice>
              <mc:Fallback>
                <p:oleObj name="公式" r:id="rId5" imgW="647715" imgH="19028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7850" y="2547938"/>
                        <a:ext cx="1525588"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2" name="Text Box 6">
            <a:extLst>
              <a:ext uri="{FF2B5EF4-FFF2-40B4-BE49-F238E27FC236}">
                <a16:creationId xmlns:a16="http://schemas.microsoft.com/office/drawing/2014/main" id="{2FC4DE94-E577-4DE5-A3E3-08100E7BAFD9}"/>
              </a:ext>
            </a:extLst>
          </p:cNvPr>
          <p:cNvSpPr txBox="1">
            <a:spLocks noChangeArrowheads="1"/>
          </p:cNvSpPr>
          <p:nvPr/>
        </p:nvSpPr>
        <p:spPr bwMode="auto">
          <a:xfrm>
            <a:off x="381000" y="4538663"/>
            <a:ext cx="8763000"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dirty="0">
                <a:effectLst>
                  <a:outerShdw blurRad="38100" dist="38100" dir="2700000" algn="tl">
                    <a:srgbClr val="000000"/>
                  </a:outerShdw>
                </a:effectLst>
                <a:latin typeface="幼圆" pitchFamily="49" charset="-122"/>
              </a:rPr>
              <a:t>称作</a:t>
            </a:r>
            <a:r>
              <a:rPr lang="zh-CN" altLang="en-US" dirty="0">
                <a:solidFill>
                  <a:srgbClr val="99FFCC"/>
                </a:solidFill>
                <a:effectLst>
                  <a:outerShdw blurRad="38100" dist="38100" dir="2700000" algn="tl">
                    <a:srgbClr val="000000"/>
                  </a:outerShdw>
                </a:effectLst>
                <a:latin typeface="幼圆" pitchFamily="49" charset="-122"/>
              </a:rPr>
              <a:t>电介质的</a:t>
            </a:r>
            <a:r>
              <a:rPr kumimoji="0" lang="zh-CN" altLang="en-US" dirty="0">
                <a:solidFill>
                  <a:srgbClr val="00FF00"/>
                </a:solidFill>
                <a:effectLst>
                  <a:outerShdw blurRad="38100" dist="38100" dir="2700000" algn="tl">
                    <a:srgbClr val="000000"/>
                  </a:outerShdw>
                </a:effectLst>
              </a:rPr>
              <a:t>介电常数</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又称介质的</a:t>
            </a:r>
            <a:r>
              <a:rPr kumimoji="0" lang="zh-CN" altLang="en-US" dirty="0">
                <a:solidFill>
                  <a:srgbClr val="00FF00"/>
                </a:solidFill>
                <a:effectLst>
                  <a:outerShdw blurRad="38100" dist="38100" dir="2700000" algn="tl">
                    <a:srgbClr val="000000"/>
                  </a:outerShdw>
                </a:effectLst>
              </a:rPr>
              <a:t>电容率</a:t>
            </a:r>
            <a:r>
              <a:rPr lang="en-US" altLang="zh-CN" i="1" dirty="0">
                <a:solidFill>
                  <a:srgbClr val="99FFCC"/>
                </a:solidFill>
              </a:rPr>
              <a:t>permittivity</a:t>
            </a:r>
            <a:r>
              <a:rPr kumimoji="0" lang="en-US" altLang="zh-CN" dirty="0">
                <a:solidFill>
                  <a:srgbClr val="99FFCC"/>
                </a:solidFill>
                <a:effectLst>
                  <a:outerShdw blurRad="38100" dist="38100" dir="2700000" algn="tl">
                    <a:srgbClr val="000000"/>
                  </a:outerShdw>
                </a:effectLst>
              </a:rPr>
              <a:t>)</a:t>
            </a:r>
          </a:p>
        </p:txBody>
      </p:sp>
      <p:graphicFrame>
        <p:nvGraphicFramePr>
          <p:cNvPr id="229378" name="Object 2">
            <a:extLst>
              <a:ext uri="{FF2B5EF4-FFF2-40B4-BE49-F238E27FC236}">
                <a16:creationId xmlns:a16="http://schemas.microsoft.com/office/drawing/2014/main" id="{0B28622C-50EE-4FE4-A621-8A10698A4951}"/>
              </a:ext>
            </a:extLst>
          </p:cNvPr>
          <p:cNvGraphicFramePr>
            <a:graphicFrameLocks noChangeAspect="1"/>
          </p:cNvGraphicFramePr>
          <p:nvPr/>
        </p:nvGraphicFramePr>
        <p:xfrm>
          <a:off x="3195638" y="4079875"/>
          <a:ext cx="1304925" cy="573088"/>
        </p:xfrm>
        <a:graphic>
          <a:graphicData uri="http://schemas.openxmlformats.org/presentationml/2006/ole">
            <mc:AlternateContent xmlns:mc="http://schemas.openxmlformats.org/markup-compatibility/2006">
              <mc:Choice xmlns:v="urn:schemas-microsoft-com:vml" Requires="v">
                <p:oleObj spid="_x0000_s33813" name="公式" r:id="rId7" imgW="487680" imgH="190280" progId="Equation.3">
                  <p:embed/>
                </p:oleObj>
              </mc:Choice>
              <mc:Fallback>
                <p:oleObj name="公式" r:id="rId7" imgW="487680" imgH="19028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5638" y="4079875"/>
                        <a:ext cx="1304925" cy="5730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79" name="Object 3">
            <a:extLst>
              <a:ext uri="{FF2B5EF4-FFF2-40B4-BE49-F238E27FC236}">
                <a16:creationId xmlns:a16="http://schemas.microsoft.com/office/drawing/2014/main" id="{39264804-19BB-43E6-A485-36D9AF651878}"/>
              </a:ext>
            </a:extLst>
          </p:cNvPr>
          <p:cNvGraphicFramePr>
            <a:graphicFrameLocks noChangeAspect="1"/>
          </p:cNvGraphicFramePr>
          <p:nvPr/>
        </p:nvGraphicFramePr>
        <p:xfrm>
          <a:off x="2971800" y="5113338"/>
          <a:ext cx="2247900" cy="546100"/>
        </p:xfrm>
        <a:graphic>
          <a:graphicData uri="http://schemas.openxmlformats.org/presentationml/2006/ole">
            <mc:AlternateContent xmlns:mc="http://schemas.openxmlformats.org/markup-compatibility/2006">
              <mc:Choice xmlns:v="urn:schemas-microsoft-com:vml" Requires="v">
                <p:oleObj spid="_x0000_s33814" name="公式" r:id="rId9" imgW="998087" imgH="221200" progId="Equation.3">
                  <p:embed/>
                </p:oleObj>
              </mc:Choice>
              <mc:Fallback>
                <p:oleObj name="公式" r:id="rId9" imgW="998087" imgH="2212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5113338"/>
                        <a:ext cx="2247900" cy="5461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6" name="Text Box 10">
            <a:extLst>
              <a:ext uri="{FF2B5EF4-FFF2-40B4-BE49-F238E27FC236}">
                <a16:creationId xmlns:a16="http://schemas.microsoft.com/office/drawing/2014/main" id="{76721F51-6715-404F-B07B-0B2D790F0686}"/>
              </a:ext>
            </a:extLst>
          </p:cNvPr>
          <p:cNvSpPr txBox="1">
            <a:spLocks noChangeArrowheads="1"/>
          </p:cNvSpPr>
          <p:nvPr/>
        </p:nvSpPr>
        <p:spPr bwMode="auto">
          <a:xfrm>
            <a:off x="381000" y="5645150"/>
            <a:ext cx="68580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a:effectLst>
                  <a:outerShdw blurRad="38100" dist="38100" dir="2700000" algn="tl">
                    <a:srgbClr val="000000"/>
                  </a:outerShdw>
                </a:effectLst>
                <a:latin typeface="幼圆" pitchFamily="49" charset="-122"/>
              </a:rPr>
              <a:t>应该注意</a:t>
            </a:r>
            <a:r>
              <a:rPr lang="zh-CN" altLang="en-US">
                <a:effectLst>
                  <a:outerShdw blurRad="38100" dist="38100" dir="2700000" algn="tl">
                    <a:srgbClr val="000000"/>
                  </a:outerShdw>
                </a:effectLst>
                <a:latin typeface="幼圆" pitchFamily="49" charset="-122"/>
                <a:sym typeface="Symbol" pitchFamily="18" charset="2"/>
              </a:rPr>
              <a:t>和</a:t>
            </a:r>
            <a:r>
              <a:rPr lang="en-US" altLang="zh-CN" i="1" baseline="-25000">
                <a:effectLst>
                  <a:outerShdw blurRad="38100" dist="38100" dir="2700000" algn="tl">
                    <a:srgbClr val="000000"/>
                  </a:outerShdw>
                </a:effectLst>
                <a:sym typeface="Symbol" pitchFamily="18" charset="2"/>
              </a:rPr>
              <a:t>o</a:t>
            </a:r>
            <a:r>
              <a:rPr lang="zh-CN" altLang="en-US">
                <a:effectLst>
                  <a:outerShdw blurRad="38100" dist="38100" dir="2700000" algn="tl">
                    <a:srgbClr val="000000"/>
                  </a:outerShdw>
                </a:effectLst>
                <a:latin typeface="幼圆" pitchFamily="49" charset="-122"/>
                <a:sym typeface="Symbol" pitchFamily="18" charset="2"/>
              </a:rPr>
              <a:t>有相同的量纲单位</a:t>
            </a:r>
          </a:p>
        </p:txBody>
      </p:sp>
      <p:sp>
        <p:nvSpPr>
          <p:cNvPr id="45067" name="Text Box 11">
            <a:extLst>
              <a:ext uri="{FF2B5EF4-FFF2-40B4-BE49-F238E27FC236}">
                <a16:creationId xmlns:a16="http://schemas.microsoft.com/office/drawing/2014/main" id="{AFABDA2C-FE19-4CE6-B2EE-A6ECD09BA5D3}"/>
              </a:ext>
            </a:extLst>
          </p:cNvPr>
          <p:cNvSpPr txBox="1">
            <a:spLocks noChangeArrowheads="1"/>
          </p:cNvSpPr>
          <p:nvPr/>
        </p:nvSpPr>
        <p:spPr bwMode="auto">
          <a:xfrm>
            <a:off x="381000" y="3059113"/>
            <a:ext cx="8763000" cy="946150"/>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dirty="0">
                <a:effectLst>
                  <a:outerShdw blurRad="38100" dist="38100" dir="2700000" algn="tl">
                    <a:srgbClr val="000000"/>
                  </a:outerShdw>
                </a:effectLst>
              </a:rPr>
              <a:t>称为介质的</a:t>
            </a:r>
            <a:r>
              <a:rPr kumimoji="0" lang="zh-CN" altLang="en-US" dirty="0">
                <a:solidFill>
                  <a:srgbClr val="00FF00"/>
                </a:solidFill>
                <a:effectLst>
                  <a:outerShdw blurRad="38100" dist="38100" dir="2700000" algn="tl">
                    <a:srgbClr val="000000"/>
                  </a:outerShdw>
                </a:effectLst>
              </a:rPr>
              <a:t>相对介电常数</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又称</a:t>
            </a:r>
            <a:r>
              <a:rPr kumimoji="0" lang="zh-CN" altLang="en-US" dirty="0">
                <a:solidFill>
                  <a:srgbClr val="00FF00"/>
                </a:solidFill>
                <a:effectLst>
                  <a:outerShdw blurRad="38100" dist="38100" dir="2700000" algn="tl">
                    <a:srgbClr val="000000"/>
                  </a:outerShdw>
                </a:effectLst>
              </a:rPr>
              <a:t>相对电容率</a:t>
            </a:r>
            <a:r>
              <a:rPr kumimoji="0" lang="en-US" altLang="zh-CN" i="1" dirty="0">
                <a:solidFill>
                  <a:srgbClr val="99FFCC"/>
                </a:solidFill>
                <a:effectLst>
                  <a:outerShdw blurRad="38100" dist="38100" dir="2700000" algn="tl">
                    <a:srgbClr val="000000"/>
                  </a:outerShdw>
                </a:effectLst>
              </a:rPr>
              <a:t>relative per-</a:t>
            </a:r>
            <a:r>
              <a:rPr kumimoji="0" lang="en-US" altLang="zh-CN" i="1" dirty="0" err="1">
                <a:solidFill>
                  <a:srgbClr val="99FFCC"/>
                </a:solidFill>
                <a:effectLst>
                  <a:outerShdw blurRad="38100" dist="38100" dir="2700000" algn="tl">
                    <a:srgbClr val="000000"/>
                  </a:outerShdw>
                </a:effectLst>
              </a:rPr>
              <a:t>mittivity</a:t>
            </a:r>
            <a:r>
              <a:rPr kumimoji="0" lang="en-US" altLang="zh-CN" dirty="0">
                <a:solidFill>
                  <a:srgbClr val="99FFCC"/>
                </a:solidFill>
                <a:effectLst>
                  <a:outerShdw blurRad="38100" dist="38100" dir="2700000" algn="tl">
                    <a:srgbClr val="000000"/>
                  </a:outerShdw>
                </a:effectLst>
              </a:rPr>
              <a:t>)</a:t>
            </a:r>
            <a:r>
              <a:rPr kumimoji="0" lang="zh-CN" altLang="en-US" dirty="0">
                <a:solidFill>
                  <a:srgbClr val="99FFCC"/>
                </a:solidFill>
                <a:effectLst>
                  <a:outerShdw blurRad="38100" dist="38100" dir="2700000" algn="tl">
                    <a:srgbClr val="000000"/>
                  </a:outerShdw>
                </a:effectLst>
              </a:rPr>
              <a:t>，</a:t>
            </a:r>
            <a:r>
              <a:rPr kumimoji="0" lang="zh-CN" altLang="en-US" dirty="0">
                <a:effectLst>
                  <a:outerShdw blurRad="38100" dist="38100" dir="2700000" algn="tl">
                    <a:srgbClr val="000000"/>
                  </a:outerShdw>
                </a:effectLst>
              </a:rPr>
              <a:t>是一个无量纲的纯数。</a:t>
            </a:r>
          </a:p>
        </p:txBody>
      </p:sp>
      <p:grpSp>
        <p:nvGrpSpPr>
          <p:cNvPr id="33804" name="Group 15">
            <a:extLst>
              <a:ext uri="{FF2B5EF4-FFF2-40B4-BE49-F238E27FC236}">
                <a16:creationId xmlns:a16="http://schemas.microsoft.com/office/drawing/2014/main" id="{DC032CE4-DB10-4CF1-B1EF-A9C1558106C9}"/>
              </a:ext>
            </a:extLst>
          </p:cNvPr>
          <p:cNvGrpSpPr>
            <a:grpSpLocks/>
          </p:cNvGrpSpPr>
          <p:nvPr/>
        </p:nvGrpSpPr>
        <p:grpSpPr bwMode="auto">
          <a:xfrm>
            <a:off x="0" y="303213"/>
            <a:ext cx="5715000" cy="1068387"/>
            <a:chOff x="0" y="191"/>
            <a:chExt cx="3600" cy="673"/>
          </a:xfrm>
        </p:grpSpPr>
        <p:pic>
          <p:nvPicPr>
            <p:cNvPr id="33805" name="Picture 16" descr="bar_1">
              <a:extLst>
                <a:ext uri="{FF2B5EF4-FFF2-40B4-BE49-F238E27FC236}">
                  <a16:creationId xmlns:a16="http://schemas.microsoft.com/office/drawing/2014/main" id="{2117BC54-7D07-4378-A072-C19BE97982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Text Box 17">
              <a:extLst>
                <a:ext uri="{FF2B5EF4-FFF2-40B4-BE49-F238E27FC236}">
                  <a16:creationId xmlns:a16="http://schemas.microsoft.com/office/drawing/2014/main" id="{B1A4A57D-8C68-47A5-82B9-DE1BF212C861}"/>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dissolve">
                                      <p:cBhvr>
                                        <p:cTn id="7" dur="5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376"/>
                                        </p:tgtEl>
                                        <p:attrNameLst>
                                          <p:attrName>style.visibility</p:attrName>
                                        </p:attrNameLst>
                                      </p:cBhvr>
                                      <p:to>
                                        <p:strVal val="visible"/>
                                      </p:to>
                                    </p:set>
                                    <p:animEffect transition="in" filter="dissolve">
                                      <p:cBhvr>
                                        <p:cTn id="12" dur="500"/>
                                        <p:tgtEl>
                                          <p:spTgt spid="2293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9377"/>
                                        </p:tgtEl>
                                        <p:attrNameLst>
                                          <p:attrName>style.visibility</p:attrName>
                                        </p:attrNameLst>
                                      </p:cBhvr>
                                      <p:to>
                                        <p:strVal val="visible"/>
                                      </p:to>
                                    </p:set>
                                    <p:animEffect transition="in" filter="dissolve">
                                      <p:cBhvr>
                                        <p:cTn id="17" dur="500"/>
                                        <p:tgtEl>
                                          <p:spTgt spid="2293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067"/>
                                        </p:tgtEl>
                                        <p:attrNameLst>
                                          <p:attrName>style.visibility</p:attrName>
                                        </p:attrNameLst>
                                      </p:cBhvr>
                                      <p:to>
                                        <p:strVal val="visible"/>
                                      </p:to>
                                    </p:set>
                                    <p:animEffect transition="in" filter="dissolve">
                                      <p:cBhvr>
                                        <p:cTn id="22" dur="500"/>
                                        <p:tgtEl>
                                          <p:spTgt spid="450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29378"/>
                                        </p:tgtEl>
                                        <p:attrNameLst>
                                          <p:attrName>style.visibility</p:attrName>
                                        </p:attrNameLst>
                                      </p:cBhvr>
                                      <p:to>
                                        <p:strVal val="visible"/>
                                      </p:to>
                                    </p:set>
                                    <p:animEffect transition="in" filter="dissolve">
                                      <p:cBhvr>
                                        <p:cTn id="27" dur="500"/>
                                        <p:tgtEl>
                                          <p:spTgt spid="2293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062"/>
                                        </p:tgtEl>
                                        <p:attrNameLst>
                                          <p:attrName>style.visibility</p:attrName>
                                        </p:attrNameLst>
                                      </p:cBhvr>
                                      <p:to>
                                        <p:strVal val="visible"/>
                                      </p:to>
                                    </p:set>
                                    <p:animEffect transition="in" filter="dissolve">
                                      <p:cBhvr>
                                        <p:cTn id="32" dur="500"/>
                                        <p:tgtEl>
                                          <p:spTgt spid="450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29379"/>
                                        </p:tgtEl>
                                        <p:attrNameLst>
                                          <p:attrName>style.visibility</p:attrName>
                                        </p:attrNameLst>
                                      </p:cBhvr>
                                      <p:to>
                                        <p:strVal val="visible"/>
                                      </p:to>
                                    </p:set>
                                    <p:animEffect transition="in" filter="dissolve">
                                      <p:cBhvr>
                                        <p:cTn id="37" dur="500"/>
                                        <p:tgtEl>
                                          <p:spTgt spid="22937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5066"/>
                                        </p:tgtEl>
                                        <p:attrNameLst>
                                          <p:attrName>style.visibility</p:attrName>
                                        </p:attrNameLst>
                                      </p:cBhvr>
                                      <p:to>
                                        <p:strVal val="visible"/>
                                      </p:to>
                                    </p:set>
                                    <p:animEffect transition="in" filter="dissolve">
                                      <p:cBhvr>
                                        <p:cTn id="42"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62" grpId="0" autoUpdateAnimBg="0"/>
      <p:bldP spid="45066" grpId="0" autoUpdateAnimBg="0"/>
      <p:bldP spid="4506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
            <a:extLst>
              <a:ext uri="{FF2B5EF4-FFF2-40B4-BE49-F238E27FC236}">
                <a16:creationId xmlns:a16="http://schemas.microsoft.com/office/drawing/2014/main" id="{9B8CD74B-1EEC-4E2C-BAEE-29AD54FAA989}"/>
              </a:ext>
            </a:extLst>
          </p:cNvPr>
          <p:cNvSpPr>
            <a:spLocks noGrp="1" noChangeArrowheads="1"/>
          </p:cNvSpPr>
          <p:nvPr>
            <p:ph type="title" sz="quarter"/>
          </p:nvPr>
        </p:nvSpPr>
        <p:spPr>
          <a:xfrm>
            <a:off x="250825" y="188913"/>
            <a:ext cx="7772400" cy="1143000"/>
          </a:xfrm>
        </p:spPr>
        <p:txBody>
          <a:bodyPr/>
          <a:lstStyle/>
          <a:p>
            <a:pPr algn="l"/>
            <a:r>
              <a:rPr lang="zh-CN" altLang="en-US" sz="3200" b="1">
                <a:solidFill>
                  <a:srgbClr val="FFFF00"/>
                </a:solidFill>
              </a:rPr>
              <a:t>有电介质时求解问题的顺序：</a:t>
            </a:r>
          </a:p>
        </p:txBody>
      </p:sp>
      <p:graphicFrame>
        <p:nvGraphicFramePr>
          <p:cNvPr id="132115" name="Object 19">
            <a:extLst>
              <a:ext uri="{FF2B5EF4-FFF2-40B4-BE49-F238E27FC236}">
                <a16:creationId xmlns:a16="http://schemas.microsoft.com/office/drawing/2014/main" id="{0DBF68C3-355F-478F-BA35-60C735F8ED6B}"/>
              </a:ext>
            </a:extLst>
          </p:cNvPr>
          <p:cNvGraphicFramePr>
            <a:graphicFrameLocks noGrp="1" noChangeAspect="1"/>
          </p:cNvGraphicFramePr>
          <p:nvPr>
            <p:ph sz="quarter" idx="1"/>
          </p:nvPr>
        </p:nvGraphicFramePr>
        <p:xfrm>
          <a:off x="4932363" y="1844675"/>
          <a:ext cx="439737" cy="541338"/>
        </p:xfrm>
        <a:graphic>
          <a:graphicData uri="http://schemas.openxmlformats.org/presentationml/2006/ole">
            <mc:AlternateContent xmlns:mc="http://schemas.openxmlformats.org/markup-compatibility/2006">
              <mc:Choice xmlns:v="urn:schemas-microsoft-com:vml" Requires="v">
                <p:oleObj spid="_x0000_s34845" name="公式" r:id="rId3" imgW="122157" imgH="167446" progId="Equation.3">
                  <p:embed/>
                </p:oleObj>
              </mc:Choice>
              <mc:Fallback>
                <p:oleObj name="公式" r:id="rId3" imgW="122157" imgH="167446"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844675"/>
                        <a:ext cx="439737"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0" name="Object 14">
            <a:extLst>
              <a:ext uri="{FF2B5EF4-FFF2-40B4-BE49-F238E27FC236}">
                <a16:creationId xmlns:a16="http://schemas.microsoft.com/office/drawing/2014/main" id="{AF150767-8D23-4426-90A3-8BE2A324052B}"/>
              </a:ext>
            </a:extLst>
          </p:cNvPr>
          <p:cNvGraphicFramePr>
            <a:graphicFrameLocks noGrp="1" noChangeAspect="1"/>
          </p:cNvGraphicFramePr>
          <p:nvPr>
            <p:ph sz="quarter" idx="3"/>
          </p:nvPr>
        </p:nvGraphicFramePr>
        <p:xfrm>
          <a:off x="2533650" y="4997450"/>
          <a:ext cx="114300" cy="215900"/>
        </p:xfrm>
        <a:graphic>
          <a:graphicData uri="http://schemas.openxmlformats.org/presentationml/2006/ole">
            <mc:AlternateContent xmlns:mc="http://schemas.openxmlformats.org/markup-compatibility/2006">
              <mc:Choice xmlns:v="urn:schemas-microsoft-com:vml" Requires="v">
                <p:oleObj spid="_x0000_s34846" name="公式" r:id="rId5" imgW="114151" imgH="215619" progId="Equation.3">
                  <p:embed/>
                </p:oleObj>
              </mc:Choice>
              <mc:Fallback>
                <p:oleObj name="公式" r:id="rId5" imgW="114151" imgH="215619"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650" y="49974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5" name="Object 7">
            <a:extLst>
              <a:ext uri="{FF2B5EF4-FFF2-40B4-BE49-F238E27FC236}">
                <a16:creationId xmlns:a16="http://schemas.microsoft.com/office/drawing/2014/main" id="{D6DBCBFA-6C13-4A91-9315-F21BB1BBC5D0}"/>
              </a:ext>
            </a:extLst>
          </p:cNvPr>
          <p:cNvGraphicFramePr>
            <a:graphicFrameLocks noGrp="1" noChangeAspect="1"/>
          </p:cNvGraphicFramePr>
          <p:nvPr>
            <p:ph sz="quarter" idx="4"/>
          </p:nvPr>
        </p:nvGraphicFramePr>
        <p:xfrm>
          <a:off x="2700338" y="1341438"/>
          <a:ext cx="1943100" cy="687387"/>
        </p:xfrm>
        <a:graphic>
          <a:graphicData uri="http://schemas.openxmlformats.org/presentationml/2006/ole">
            <mc:AlternateContent xmlns:mc="http://schemas.openxmlformats.org/markup-compatibility/2006">
              <mc:Choice xmlns:v="urn:schemas-microsoft-com:vml" Requires="v">
                <p:oleObj spid="_x0000_s34847" name="公式" r:id="rId7" imgW="998087" imgH="335368" progId="Equation.3">
                  <p:embed/>
                </p:oleObj>
              </mc:Choice>
              <mc:Fallback>
                <p:oleObj name="公式" r:id="rId7" imgW="998087" imgH="335368"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1341438"/>
                        <a:ext cx="1943100" cy="687387"/>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8" name="Text Box 12">
            <a:extLst>
              <a:ext uri="{FF2B5EF4-FFF2-40B4-BE49-F238E27FC236}">
                <a16:creationId xmlns:a16="http://schemas.microsoft.com/office/drawing/2014/main" id="{C981909F-F8EC-4CA5-9D16-85A4DC9EAC06}"/>
              </a:ext>
            </a:extLst>
          </p:cNvPr>
          <p:cNvSpPr txBox="1">
            <a:spLocks noChangeArrowheads="1"/>
          </p:cNvSpPr>
          <p:nvPr/>
        </p:nvSpPr>
        <p:spPr bwMode="auto">
          <a:xfrm>
            <a:off x="179388" y="1916113"/>
            <a:ext cx="2592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99"/>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FF00"/>
                </a:solidFill>
                <a:ea typeface="幼圆" panose="02010509060101010101" pitchFamily="49" charset="-122"/>
              </a:rPr>
              <a:t>根据自由电荷的分布</a:t>
            </a:r>
          </a:p>
        </p:txBody>
      </p:sp>
      <p:sp>
        <p:nvSpPr>
          <p:cNvPr id="132109" name="Line 13">
            <a:extLst>
              <a:ext uri="{FF2B5EF4-FFF2-40B4-BE49-F238E27FC236}">
                <a16:creationId xmlns:a16="http://schemas.microsoft.com/office/drawing/2014/main" id="{702980F2-047A-418B-868D-715A3E129CA7}"/>
              </a:ext>
            </a:extLst>
          </p:cNvPr>
          <p:cNvSpPr>
            <a:spLocks noChangeShapeType="1"/>
          </p:cNvSpPr>
          <p:nvPr/>
        </p:nvSpPr>
        <p:spPr bwMode="auto">
          <a:xfrm>
            <a:off x="2628900" y="2176463"/>
            <a:ext cx="2303463" cy="0"/>
          </a:xfrm>
          <a:prstGeom prst="line">
            <a:avLst/>
          </a:prstGeom>
          <a:noFill/>
          <a:ln w="19050">
            <a:solidFill>
              <a:srgbClr val="66FF99"/>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2118" name="Line 22">
            <a:extLst>
              <a:ext uri="{FF2B5EF4-FFF2-40B4-BE49-F238E27FC236}">
                <a16:creationId xmlns:a16="http://schemas.microsoft.com/office/drawing/2014/main" id="{01D39922-5DE1-451C-9B4A-0D63D051807D}"/>
              </a:ext>
            </a:extLst>
          </p:cNvPr>
          <p:cNvSpPr>
            <a:spLocks noChangeShapeType="1"/>
          </p:cNvSpPr>
          <p:nvPr/>
        </p:nvSpPr>
        <p:spPr bwMode="auto">
          <a:xfrm>
            <a:off x="5364163" y="2205038"/>
            <a:ext cx="1800225" cy="0"/>
          </a:xfrm>
          <a:prstGeom prst="line">
            <a:avLst/>
          </a:prstGeom>
          <a:noFill/>
          <a:ln w="19050">
            <a:solidFill>
              <a:srgbClr val="66FF99"/>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29379" name="Object 3">
            <a:extLst>
              <a:ext uri="{FF2B5EF4-FFF2-40B4-BE49-F238E27FC236}">
                <a16:creationId xmlns:a16="http://schemas.microsoft.com/office/drawing/2014/main" id="{0DADE4E9-FAE7-4FB1-816E-D232BC5E92C4}"/>
              </a:ext>
            </a:extLst>
          </p:cNvPr>
          <p:cNvGraphicFramePr>
            <a:graphicFrameLocks noGrp="1" noChangeAspect="1"/>
          </p:cNvGraphicFramePr>
          <p:nvPr>
            <p:ph sz="quarter" idx="2"/>
          </p:nvPr>
        </p:nvGraphicFramePr>
        <p:xfrm>
          <a:off x="5148263" y="1512888"/>
          <a:ext cx="1944687" cy="473075"/>
        </p:xfrm>
        <a:graphic>
          <a:graphicData uri="http://schemas.openxmlformats.org/presentationml/2006/ole">
            <mc:AlternateContent xmlns:mc="http://schemas.openxmlformats.org/markup-compatibility/2006">
              <mc:Choice xmlns:v="urn:schemas-microsoft-com:vml" Requires="v">
                <p:oleObj spid="_x0000_s34848" name="公式" r:id="rId9" imgW="998087" imgH="221200" progId="Equation.3">
                  <p:embed/>
                </p:oleObj>
              </mc:Choice>
              <mc:Fallback>
                <p:oleObj name="公式" r:id="rId9" imgW="998087" imgH="2212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1512888"/>
                        <a:ext cx="1944687" cy="4730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21" name="Object 25">
            <a:extLst>
              <a:ext uri="{FF2B5EF4-FFF2-40B4-BE49-F238E27FC236}">
                <a16:creationId xmlns:a16="http://schemas.microsoft.com/office/drawing/2014/main" id="{5C9FE944-B435-46BD-8057-2183153C84ED}"/>
              </a:ext>
            </a:extLst>
          </p:cNvPr>
          <p:cNvGraphicFramePr>
            <a:graphicFrameLocks noChangeAspect="1"/>
          </p:cNvGraphicFramePr>
          <p:nvPr/>
        </p:nvGraphicFramePr>
        <p:xfrm>
          <a:off x="7092950" y="1844675"/>
          <a:ext cx="404813" cy="541338"/>
        </p:xfrm>
        <a:graphic>
          <a:graphicData uri="http://schemas.openxmlformats.org/presentationml/2006/ole">
            <mc:AlternateContent xmlns:mc="http://schemas.openxmlformats.org/markup-compatibility/2006">
              <mc:Choice xmlns:v="urn:schemas-microsoft-com:vml" Requires="v">
                <p:oleObj spid="_x0000_s34849" name="公式" r:id="rId11" imgW="114108" imgH="167446" progId="Equation.3">
                  <p:embed/>
                </p:oleObj>
              </mc:Choice>
              <mc:Fallback>
                <p:oleObj name="公式" r:id="rId11" imgW="114108" imgH="167446"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1844675"/>
                        <a:ext cx="404813"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2" name="Line 26">
            <a:extLst>
              <a:ext uri="{FF2B5EF4-FFF2-40B4-BE49-F238E27FC236}">
                <a16:creationId xmlns:a16="http://schemas.microsoft.com/office/drawing/2014/main" id="{5C373519-0CA5-4D0D-BADF-BB8B743B0688}"/>
              </a:ext>
            </a:extLst>
          </p:cNvPr>
          <p:cNvSpPr>
            <a:spLocks noChangeShapeType="1"/>
          </p:cNvSpPr>
          <p:nvPr/>
        </p:nvSpPr>
        <p:spPr bwMode="auto">
          <a:xfrm>
            <a:off x="7540625" y="2205038"/>
            <a:ext cx="560388" cy="0"/>
          </a:xfrm>
          <a:prstGeom prst="line">
            <a:avLst/>
          </a:prstGeom>
          <a:noFill/>
          <a:ln w="19050">
            <a:solidFill>
              <a:srgbClr val="66FF99"/>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2123" name="Object 27">
            <a:extLst>
              <a:ext uri="{FF2B5EF4-FFF2-40B4-BE49-F238E27FC236}">
                <a16:creationId xmlns:a16="http://schemas.microsoft.com/office/drawing/2014/main" id="{EC71B655-DBA5-4975-BA64-14A40928F76D}"/>
              </a:ext>
            </a:extLst>
          </p:cNvPr>
          <p:cNvGraphicFramePr>
            <a:graphicFrameLocks noChangeAspect="1"/>
          </p:cNvGraphicFramePr>
          <p:nvPr/>
        </p:nvGraphicFramePr>
        <p:xfrm>
          <a:off x="8164513" y="1916113"/>
          <a:ext cx="439737" cy="474662"/>
        </p:xfrm>
        <a:graphic>
          <a:graphicData uri="http://schemas.openxmlformats.org/presentationml/2006/ole">
            <mc:AlternateContent xmlns:mc="http://schemas.openxmlformats.org/markup-compatibility/2006">
              <mc:Choice xmlns:v="urn:schemas-microsoft-com:vml" Requires="v">
                <p:oleObj spid="_x0000_s34850" name="公式" r:id="rId13" imgW="122157" imgH="144613" progId="Equation.3">
                  <p:embed/>
                </p:oleObj>
              </mc:Choice>
              <mc:Fallback>
                <p:oleObj name="公式" r:id="rId13" imgW="122157" imgH="144613"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4513" y="1916113"/>
                        <a:ext cx="439737"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4" name="Line 28">
            <a:extLst>
              <a:ext uri="{FF2B5EF4-FFF2-40B4-BE49-F238E27FC236}">
                <a16:creationId xmlns:a16="http://schemas.microsoft.com/office/drawing/2014/main" id="{00AE2EE0-CEE6-4A21-9370-48DE3A16D76A}"/>
              </a:ext>
            </a:extLst>
          </p:cNvPr>
          <p:cNvSpPr>
            <a:spLocks noChangeShapeType="1"/>
          </p:cNvSpPr>
          <p:nvPr/>
        </p:nvSpPr>
        <p:spPr bwMode="auto">
          <a:xfrm>
            <a:off x="7308850" y="2420938"/>
            <a:ext cx="0" cy="1152525"/>
          </a:xfrm>
          <a:prstGeom prst="line">
            <a:avLst/>
          </a:prstGeom>
          <a:noFill/>
          <a:ln w="19050">
            <a:solidFill>
              <a:srgbClr val="66FF99"/>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1075" name="Object 3">
            <a:extLst>
              <a:ext uri="{FF2B5EF4-FFF2-40B4-BE49-F238E27FC236}">
                <a16:creationId xmlns:a16="http://schemas.microsoft.com/office/drawing/2014/main" id="{7CD9D094-6446-4E78-9F1A-CDAE5D3D9684}"/>
              </a:ext>
            </a:extLst>
          </p:cNvPr>
          <p:cNvGraphicFramePr>
            <a:graphicFrameLocks noChangeAspect="1"/>
          </p:cNvGraphicFramePr>
          <p:nvPr/>
        </p:nvGraphicFramePr>
        <p:xfrm>
          <a:off x="7235825" y="2708275"/>
          <a:ext cx="1568450" cy="461963"/>
        </p:xfrm>
        <a:graphic>
          <a:graphicData uri="http://schemas.openxmlformats.org/presentationml/2006/ole">
            <mc:AlternateContent xmlns:mc="http://schemas.openxmlformats.org/markup-compatibility/2006">
              <mc:Choice xmlns:v="urn:schemas-microsoft-com:vml" Requires="v">
                <p:oleObj spid="_x0000_s34851" name="公式" r:id="rId15" imgW="678017" imgH="221200" progId="Equation.3">
                  <p:embed/>
                </p:oleObj>
              </mc:Choice>
              <mc:Fallback>
                <p:oleObj name="公式" r:id="rId15" imgW="678017" imgH="221200" progId="Equation.3">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5825" y="2708275"/>
                        <a:ext cx="1568450" cy="46196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26" name="Object 30">
            <a:extLst>
              <a:ext uri="{FF2B5EF4-FFF2-40B4-BE49-F238E27FC236}">
                <a16:creationId xmlns:a16="http://schemas.microsoft.com/office/drawing/2014/main" id="{B963D702-C433-4C25-B83C-813BD37D544A}"/>
              </a:ext>
            </a:extLst>
          </p:cNvPr>
          <p:cNvGraphicFramePr>
            <a:graphicFrameLocks noChangeAspect="1"/>
          </p:cNvGraphicFramePr>
          <p:nvPr/>
        </p:nvGraphicFramePr>
        <p:xfrm>
          <a:off x="7092950" y="3644900"/>
          <a:ext cx="404813" cy="541338"/>
        </p:xfrm>
        <a:graphic>
          <a:graphicData uri="http://schemas.openxmlformats.org/presentationml/2006/ole">
            <mc:AlternateContent xmlns:mc="http://schemas.openxmlformats.org/markup-compatibility/2006">
              <mc:Choice xmlns:v="urn:schemas-microsoft-com:vml" Requires="v">
                <p:oleObj spid="_x0000_s34852" name="公式" r:id="rId17" imgW="114108" imgH="167446" progId="Equation.3">
                  <p:embed/>
                </p:oleObj>
              </mc:Choice>
              <mc:Fallback>
                <p:oleObj name="公式" r:id="rId17" imgW="114108" imgH="167446"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92950" y="3644900"/>
                        <a:ext cx="404813"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7" name="Line 31">
            <a:extLst>
              <a:ext uri="{FF2B5EF4-FFF2-40B4-BE49-F238E27FC236}">
                <a16:creationId xmlns:a16="http://schemas.microsoft.com/office/drawing/2014/main" id="{BE567377-4AF4-4B72-97F1-0834085FCF22}"/>
              </a:ext>
            </a:extLst>
          </p:cNvPr>
          <p:cNvSpPr>
            <a:spLocks noChangeShapeType="1"/>
          </p:cNvSpPr>
          <p:nvPr/>
        </p:nvSpPr>
        <p:spPr bwMode="auto">
          <a:xfrm flipH="1">
            <a:off x="5364163" y="3933825"/>
            <a:ext cx="1800225" cy="0"/>
          </a:xfrm>
          <a:prstGeom prst="line">
            <a:avLst/>
          </a:prstGeom>
          <a:noFill/>
          <a:ln w="19050">
            <a:solidFill>
              <a:srgbClr val="66FF99"/>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32128" name="Object 32">
            <a:extLst>
              <a:ext uri="{FF2B5EF4-FFF2-40B4-BE49-F238E27FC236}">
                <a16:creationId xmlns:a16="http://schemas.microsoft.com/office/drawing/2014/main" id="{6D9B82C4-F4FD-4AF9-B5CF-11FA58328B6E}"/>
              </a:ext>
            </a:extLst>
          </p:cNvPr>
          <p:cNvGraphicFramePr>
            <a:graphicFrameLocks noChangeAspect="1"/>
          </p:cNvGraphicFramePr>
          <p:nvPr/>
        </p:nvGraphicFramePr>
        <p:xfrm>
          <a:off x="4808538" y="3749675"/>
          <a:ext cx="506412" cy="474663"/>
        </p:xfrm>
        <a:graphic>
          <a:graphicData uri="http://schemas.openxmlformats.org/presentationml/2006/ole">
            <mc:AlternateContent xmlns:mc="http://schemas.openxmlformats.org/markup-compatibility/2006">
              <mc:Choice xmlns:v="urn:schemas-microsoft-com:vml" Requires="v">
                <p:oleObj spid="_x0000_s34853" name="公式" r:id="rId19" imgW="152459" imgH="144613" progId="Equation.3">
                  <p:embed/>
                </p:oleObj>
              </mc:Choice>
              <mc:Fallback>
                <p:oleObj name="公式" r:id="rId19" imgW="152459" imgH="144613" progId="Equation.3">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8538" y="3749675"/>
                        <a:ext cx="506412"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4" name="Object 4">
            <a:extLst>
              <a:ext uri="{FF2B5EF4-FFF2-40B4-BE49-F238E27FC236}">
                <a16:creationId xmlns:a16="http://schemas.microsoft.com/office/drawing/2014/main" id="{238EBC7A-492A-4B88-9EFE-BC6000474895}"/>
              </a:ext>
            </a:extLst>
          </p:cNvPr>
          <p:cNvGraphicFramePr>
            <a:graphicFrameLocks noChangeAspect="1"/>
          </p:cNvGraphicFramePr>
          <p:nvPr/>
        </p:nvGraphicFramePr>
        <p:xfrm>
          <a:off x="5435600" y="3305175"/>
          <a:ext cx="1368425" cy="585788"/>
        </p:xfrm>
        <a:graphic>
          <a:graphicData uri="http://schemas.openxmlformats.org/presentationml/2006/ole">
            <mc:AlternateContent xmlns:mc="http://schemas.openxmlformats.org/markup-compatibility/2006">
              <mc:Choice xmlns:v="urn:schemas-microsoft-com:vml" Requires="v">
                <p:oleObj spid="_x0000_s34854" name="公式" r:id="rId21" imgW="640139" imgH="228811" progId="Equation.3">
                  <p:embed/>
                </p:oleObj>
              </mc:Choice>
              <mc:Fallback>
                <p:oleObj name="公式" r:id="rId21" imgW="640139" imgH="228811" progId="Equation.3">
                  <p:embed/>
                  <p:pic>
                    <p:nvPicPr>
                      <p:cNvPr id="0" name="Object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35600" y="3305175"/>
                        <a:ext cx="1368425" cy="5857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108"/>
                                        </p:tgtEl>
                                        <p:attrNameLst>
                                          <p:attrName>style.visibility</p:attrName>
                                        </p:attrNameLst>
                                      </p:cBhvr>
                                      <p:to>
                                        <p:strVal val="visible"/>
                                      </p:to>
                                    </p:set>
                                    <p:animEffect transition="in" filter="dissolve">
                                      <p:cBhvr>
                                        <p:cTn id="7" dur="500"/>
                                        <p:tgtEl>
                                          <p:spTgt spid="1321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dissolve">
                                      <p:cBhvr>
                                        <p:cTn id="12" dur="500"/>
                                        <p:tgtEl>
                                          <p:spTgt spid="37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mph" presetSubtype="0" fill="hold" nodeType="clickEffect">
                                  <p:stCondLst>
                                    <p:cond delay="0"/>
                                  </p:stCondLst>
                                  <p:childTnLst>
                                    <p:animRot by="21600000">
                                      <p:cBhvr>
                                        <p:cTn id="16" dur="2000" fill="hold"/>
                                        <p:tgtEl>
                                          <p:spTgt spid="132109"/>
                                        </p:tgtEl>
                                        <p:attrNameLst>
                                          <p:attrName>r</p:attrName>
                                        </p:attrNameLst>
                                      </p:cBhvr>
                                    </p:animRo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32115"/>
                                        </p:tgtEl>
                                        <p:attrNameLst>
                                          <p:attrName>style.visibility</p:attrName>
                                        </p:attrNameLst>
                                      </p:cBhvr>
                                      <p:to>
                                        <p:strVal val="visible"/>
                                      </p:to>
                                    </p:set>
                                    <p:animEffect transition="in" filter="dissolve">
                                      <p:cBhvr>
                                        <p:cTn id="21" dur="500"/>
                                        <p:tgtEl>
                                          <p:spTgt spid="1321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29379"/>
                                        </p:tgtEl>
                                        <p:attrNameLst>
                                          <p:attrName>style.visibility</p:attrName>
                                        </p:attrNameLst>
                                      </p:cBhvr>
                                      <p:to>
                                        <p:strVal val="visible"/>
                                      </p:to>
                                    </p:set>
                                    <p:animEffect transition="in" filter="dissolve">
                                      <p:cBhvr>
                                        <p:cTn id="26" dur="500"/>
                                        <p:tgtEl>
                                          <p:spTgt spid="2293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mph" presetSubtype="0" fill="hold" nodeType="clickEffect">
                                  <p:stCondLst>
                                    <p:cond delay="0"/>
                                  </p:stCondLst>
                                  <p:childTnLst>
                                    <p:animRot by="21600000">
                                      <p:cBhvr>
                                        <p:cTn id="30" dur="2000" fill="hold"/>
                                        <p:tgtEl>
                                          <p:spTgt spid="132118"/>
                                        </p:tgtEl>
                                        <p:attrNameLst>
                                          <p:attrName>r</p:attrName>
                                        </p:attrNameLst>
                                      </p:cBhvr>
                                    </p:animRo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132121"/>
                                        </p:tgtEl>
                                        <p:attrNameLst>
                                          <p:attrName>style.visibility</p:attrName>
                                        </p:attrNameLst>
                                      </p:cBhvr>
                                      <p:to>
                                        <p:strVal val="visible"/>
                                      </p:to>
                                    </p:set>
                                    <p:animEffect transition="in" filter="dissolve">
                                      <p:cBhvr>
                                        <p:cTn id="35" dur="500"/>
                                        <p:tgtEl>
                                          <p:spTgt spid="1321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8" presetClass="emph" presetSubtype="0" fill="hold" nodeType="clickEffect">
                                  <p:stCondLst>
                                    <p:cond delay="0"/>
                                  </p:stCondLst>
                                  <p:childTnLst>
                                    <p:animRot by="21600000">
                                      <p:cBhvr>
                                        <p:cTn id="39" dur="2000" fill="hold"/>
                                        <p:tgtEl>
                                          <p:spTgt spid="132122"/>
                                        </p:tgtEl>
                                        <p:attrNameLst>
                                          <p:attrName>r</p:attrName>
                                        </p:attrNameLst>
                                      </p:cBhvr>
                                    </p:animRo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132123"/>
                                        </p:tgtEl>
                                        <p:attrNameLst>
                                          <p:attrName>style.visibility</p:attrName>
                                        </p:attrNameLst>
                                      </p:cBhvr>
                                      <p:to>
                                        <p:strVal val="visible"/>
                                      </p:to>
                                    </p:set>
                                    <p:animEffect transition="in" filter="dissolve">
                                      <p:cBhvr>
                                        <p:cTn id="44" dur="500"/>
                                        <p:tgtEl>
                                          <p:spTgt spid="13212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31075"/>
                                        </p:tgtEl>
                                        <p:attrNameLst>
                                          <p:attrName>style.visibility</p:attrName>
                                        </p:attrNameLst>
                                      </p:cBhvr>
                                      <p:to>
                                        <p:strVal val="visible"/>
                                      </p:to>
                                    </p:set>
                                    <p:animEffect transition="in" filter="dissolve">
                                      <p:cBhvr>
                                        <p:cTn id="49" dur="500"/>
                                        <p:tgtEl>
                                          <p:spTgt spid="13107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8" presetClass="emph" presetSubtype="0" fill="hold" nodeType="clickEffect">
                                  <p:stCondLst>
                                    <p:cond delay="0"/>
                                  </p:stCondLst>
                                  <p:childTnLst>
                                    <p:animRot by="21600000">
                                      <p:cBhvr>
                                        <p:cTn id="53" dur="2000" fill="hold"/>
                                        <p:tgtEl>
                                          <p:spTgt spid="132124"/>
                                        </p:tgtEl>
                                        <p:attrNameLst>
                                          <p:attrName>r</p:attrName>
                                        </p:attrNameLst>
                                      </p:cBhvr>
                                    </p:animRo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32126"/>
                                        </p:tgtEl>
                                        <p:attrNameLst>
                                          <p:attrName>style.visibility</p:attrName>
                                        </p:attrNameLst>
                                      </p:cBhvr>
                                      <p:to>
                                        <p:strVal val="visible"/>
                                      </p:to>
                                    </p:set>
                                    <p:animEffect transition="in" filter="dissolve">
                                      <p:cBhvr>
                                        <p:cTn id="58" dur="500"/>
                                        <p:tgtEl>
                                          <p:spTgt spid="13212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nodeType="clickEffect">
                                  <p:stCondLst>
                                    <p:cond delay="0"/>
                                  </p:stCondLst>
                                  <p:childTnLst>
                                    <p:set>
                                      <p:cBhvr>
                                        <p:cTn id="62" dur="1" fill="hold">
                                          <p:stCondLst>
                                            <p:cond delay="0"/>
                                          </p:stCondLst>
                                        </p:cTn>
                                        <p:tgtEl>
                                          <p:spTgt spid="204804"/>
                                        </p:tgtEl>
                                        <p:attrNameLst>
                                          <p:attrName>style.visibility</p:attrName>
                                        </p:attrNameLst>
                                      </p:cBhvr>
                                      <p:to>
                                        <p:strVal val="visible"/>
                                      </p:to>
                                    </p:set>
                                    <p:animEffect transition="in" filter="dissolve">
                                      <p:cBhvr>
                                        <p:cTn id="63" dur="500"/>
                                        <p:tgtEl>
                                          <p:spTgt spid="20480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8" presetClass="emph" presetSubtype="0" fill="hold" nodeType="clickEffect">
                                  <p:stCondLst>
                                    <p:cond delay="0"/>
                                  </p:stCondLst>
                                  <p:childTnLst>
                                    <p:animRot by="21600000">
                                      <p:cBhvr>
                                        <p:cTn id="67" dur="2000" fill="hold"/>
                                        <p:tgtEl>
                                          <p:spTgt spid="132127"/>
                                        </p:tgtEl>
                                        <p:attrNameLst>
                                          <p:attrName>r</p:attrName>
                                        </p:attrNameLst>
                                      </p:cBhvr>
                                    </p:animRo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32128"/>
                                        </p:tgtEl>
                                        <p:attrNameLst>
                                          <p:attrName>style.visibility</p:attrName>
                                        </p:attrNameLst>
                                      </p:cBhvr>
                                      <p:to>
                                        <p:strVal val="visible"/>
                                      </p:to>
                                    </p:set>
                                    <p:animEffect transition="in" filter="dissolve">
                                      <p:cBhvr>
                                        <p:cTn id="72" dur="500"/>
                                        <p:tgtEl>
                                          <p:spTgt spid="132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1">
            <a:extLst>
              <a:ext uri="{FF2B5EF4-FFF2-40B4-BE49-F238E27FC236}">
                <a16:creationId xmlns:a16="http://schemas.microsoft.com/office/drawing/2014/main" id="{5594BC75-4E04-4CC1-8BF3-819F4D9E4E78}"/>
              </a:ext>
            </a:extLst>
          </p:cNvPr>
          <p:cNvSpPr>
            <a:spLocks noGrp="1"/>
          </p:cNvSpPr>
          <p:nvPr>
            <p:ph type="dt" sz="quarter" idx="10"/>
          </p:nvPr>
        </p:nvSpPr>
        <p:spPr/>
        <p:txBody>
          <a:bodyPr/>
          <a:lstStyle/>
          <a:p>
            <a:pPr>
              <a:defRPr/>
            </a:pPr>
            <a:fld id="{6C4F7C2D-F7F2-470F-A4E9-578AE8F15F11}" type="datetime8">
              <a:rPr lang="en-US"/>
              <a:pPr>
                <a:defRPr/>
              </a:pPr>
              <a:t>3/26/2020 3:29 PM</a:t>
            </a:fld>
            <a:endParaRPr lang="en-US" altLang="zh-CN"/>
          </a:p>
        </p:txBody>
      </p:sp>
      <p:sp>
        <p:nvSpPr>
          <p:cNvPr id="35843" name="灯片编号占位符 3">
            <a:extLst>
              <a:ext uri="{FF2B5EF4-FFF2-40B4-BE49-F238E27FC236}">
                <a16:creationId xmlns:a16="http://schemas.microsoft.com/office/drawing/2014/main" id="{AF811B64-88BE-49C1-B743-0E69CAC89D7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F4286C0-2131-498D-A39D-7B53B0E78C49}" type="slidenum">
              <a:rPr lang="en-US" altLang="zh-CN" sz="1400"/>
              <a:pPr>
                <a:spcBef>
                  <a:spcPct val="0"/>
                </a:spcBef>
                <a:buFontTx/>
                <a:buNone/>
              </a:pPr>
              <a:t>33</a:t>
            </a:fld>
            <a:endParaRPr lang="en-US" altLang="zh-CN" sz="1400"/>
          </a:p>
        </p:txBody>
      </p:sp>
      <p:grpSp>
        <p:nvGrpSpPr>
          <p:cNvPr id="2" name="Group 2100">
            <a:extLst>
              <a:ext uri="{FF2B5EF4-FFF2-40B4-BE49-F238E27FC236}">
                <a16:creationId xmlns:a16="http://schemas.microsoft.com/office/drawing/2014/main" id="{CD120632-8D0F-4D4E-9CA5-2A75C028D258}"/>
              </a:ext>
            </a:extLst>
          </p:cNvPr>
          <p:cNvGrpSpPr>
            <a:grpSpLocks/>
          </p:cNvGrpSpPr>
          <p:nvPr/>
        </p:nvGrpSpPr>
        <p:grpSpPr bwMode="auto">
          <a:xfrm>
            <a:off x="4557713" y="2997200"/>
            <a:ext cx="4191000" cy="3429000"/>
            <a:chOff x="2856" y="1888"/>
            <a:chExt cx="2640" cy="2160"/>
          </a:xfrm>
        </p:grpSpPr>
        <p:sp>
          <p:nvSpPr>
            <p:cNvPr id="66563" name="Rectangle 2051" descr="10%">
              <a:extLst>
                <a:ext uri="{FF2B5EF4-FFF2-40B4-BE49-F238E27FC236}">
                  <a16:creationId xmlns:a16="http://schemas.microsoft.com/office/drawing/2014/main" id="{6384C85F-8BB8-4CEF-83F5-E7316D58B60F}"/>
                </a:ext>
              </a:extLst>
            </p:cNvPr>
            <p:cNvSpPr>
              <a:spLocks noChangeArrowheads="1"/>
            </p:cNvSpPr>
            <p:nvPr/>
          </p:nvSpPr>
          <p:spPr bwMode="auto">
            <a:xfrm>
              <a:off x="2856" y="1888"/>
              <a:ext cx="2640" cy="2160"/>
            </a:xfrm>
            <a:prstGeom prst="rect">
              <a:avLst/>
            </a:prstGeom>
            <a:pattFill prst="pct10">
              <a:fgClr>
                <a:schemeClr val="tx1"/>
              </a:fgClr>
              <a:bgClr>
                <a:schemeClr val="bg1"/>
              </a:bgClr>
            </a:patt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66564" name="Oval 2052">
              <a:extLst>
                <a:ext uri="{FF2B5EF4-FFF2-40B4-BE49-F238E27FC236}">
                  <a16:creationId xmlns:a16="http://schemas.microsoft.com/office/drawing/2014/main" id="{BECAF0EE-78FF-4D1F-8DD3-E8F33363203E}"/>
                </a:ext>
              </a:extLst>
            </p:cNvPr>
            <p:cNvSpPr>
              <a:spLocks noChangeArrowheads="1"/>
            </p:cNvSpPr>
            <p:nvPr/>
          </p:nvSpPr>
          <p:spPr bwMode="auto">
            <a:xfrm>
              <a:off x="3672" y="2560"/>
              <a:ext cx="1009" cy="1008"/>
            </a:xfrm>
            <a:prstGeom prst="ellipse">
              <a:avLst/>
            </a:prstGeom>
            <a:gradFill rotWithShape="0">
              <a:gsLst>
                <a:gs pos="0">
                  <a:srgbClr val="FF99FF"/>
                </a:gs>
                <a:gs pos="100000">
                  <a:srgbClr val="FF99FF">
                    <a:gamma/>
                    <a:shade val="46275"/>
                    <a:invGamma/>
                  </a:srgbClr>
                </a:gs>
              </a:gsLst>
              <a:path path="shape">
                <a:fillToRect l="50000" t="50000" r="50000" b="50000"/>
              </a:path>
            </a:gradFill>
            <a:ln w="9525">
              <a:solidFill>
                <a:srgbClr val="FF99CC"/>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5862" name="Object 2053">
              <a:extLst>
                <a:ext uri="{FF2B5EF4-FFF2-40B4-BE49-F238E27FC236}">
                  <a16:creationId xmlns:a16="http://schemas.microsoft.com/office/drawing/2014/main" id="{43413A00-182A-4F09-AB47-918478E7A04A}"/>
                </a:ext>
              </a:extLst>
            </p:cNvPr>
            <p:cNvGraphicFramePr>
              <a:graphicFrameLocks noChangeAspect="1"/>
            </p:cNvGraphicFramePr>
            <p:nvPr/>
          </p:nvGraphicFramePr>
          <p:xfrm>
            <a:off x="4112" y="2536"/>
            <a:ext cx="136" cy="136"/>
          </p:xfrm>
          <a:graphic>
            <a:graphicData uri="http://schemas.openxmlformats.org/presentationml/2006/ole">
              <mc:AlternateContent xmlns:mc="http://schemas.openxmlformats.org/markup-compatibility/2006">
                <mc:Choice xmlns:v="urn:schemas-microsoft-com:vml" Requires="v">
                  <p:oleObj spid="_x0000_s35925" name="Equation" r:id="rId3" imgW="106532" imgH="106557" progId="Equation.3">
                    <p:embed/>
                  </p:oleObj>
                </mc:Choice>
                <mc:Fallback>
                  <p:oleObj name="Equation" r:id="rId3" imgW="106532" imgH="106557" progId="Equation.3">
                    <p:embed/>
                    <p:pic>
                      <p:nvPicPr>
                        <p:cNvPr id="0" name="Object 20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 y="2536"/>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3" name="Object 2054">
              <a:extLst>
                <a:ext uri="{FF2B5EF4-FFF2-40B4-BE49-F238E27FC236}">
                  <a16:creationId xmlns:a16="http://schemas.microsoft.com/office/drawing/2014/main" id="{FD395D33-93BD-44F9-8C7E-3CAB4C334CA4}"/>
                </a:ext>
              </a:extLst>
            </p:cNvPr>
            <p:cNvGraphicFramePr>
              <a:graphicFrameLocks noChangeAspect="1"/>
            </p:cNvGraphicFramePr>
            <p:nvPr/>
          </p:nvGraphicFramePr>
          <p:xfrm>
            <a:off x="4112" y="3432"/>
            <a:ext cx="136" cy="136"/>
          </p:xfrm>
          <a:graphic>
            <a:graphicData uri="http://schemas.openxmlformats.org/presentationml/2006/ole">
              <mc:AlternateContent xmlns:mc="http://schemas.openxmlformats.org/markup-compatibility/2006">
                <mc:Choice xmlns:v="urn:schemas-microsoft-com:vml" Requires="v">
                  <p:oleObj spid="_x0000_s35926" name="Equation" r:id="rId5" imgW="106532" imgH="106557" progId="Equation.3">
                    <p:embed/>
                  </p:oleObj>
                </mc:Choice>
                <mc:Fallback>
                  <p:oleObj name="Equation" r:id="rId5" imgW="106532" imgH="106557" progId="Equation.3">
                    <p:embed/>
                    <p:pic>
                      <p:nvPicPr>
                        <p:cNvPr id="0" name="Object 2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2" y="3432"/>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4" name="Object 2055">
              <a:extLst>
                <a:ext uri="{FF2B5EF4-FFF2-40B4-BE49-F238E27FC236}">
                  <a16:creationId xmlns:a16="http://schemas.microsoft.com/office/drawing/2014/main" id="{44CAC903-25E5-4A3C-82B8-D68E80F66280}"/>
                </a:ext>
              </a:extLst>
            </p:cNvPr>
            <p:cNvGraphicFramePr>
              <a:graphicFrameLocks noChangeAspect="1"/>
            </p:cNvGraphicFramePr>
            <p:nvPr/>
          </p:nvGraphicFramePr>
          <p:xfrm>
            <a:off x="4552" y="2984"/>
            <a:ext cx="136" cy="136"/>
          </p:xfrm>
          <a:graphic>
            <a:graphicData uri="http://schemas.openxmlformats.org/presentationml/2006/ole">
              <mc:AlternateContent xmlns:mc="http://schemas.openxmlformats.org/markup-compatibility/2006">
                <mc:Choice xmlns:v="urn:schemas-microsoft-com:vml" Requires="v">
                  <p:oleObj spid="_x0000_s35927" name="Equation" r:id="rId7" imgW="106532" imgH="106557" progId="Equation.3">
                    <p:embed/>
                  </p:oleObj>
                </mc:Choice>
                <mc:Fallback>
                  <p:oleObj name="Equation" r:id="rId7" imgW="106532" imgH="106557" progId="Equation.3">
                    <p:embed/>
                    <p:pic>
                      <p:nvPicPr>
                        <p:cNvPr id="0" name="Object 20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2" y="2984"/>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5" name="Object 2056">
              <a:extLst>
                <a:ext uri="{FF2B5EF4-FFF2-40B4-BE49-F238E27FC236}">
                  <a16:creationId xmlns:a16="http://schemas.microsoft.com/office/drawing/2014/main" id="{E006C598-5F49-47C7-9C3D-E14411F34580}"/>
                </a:ext>
              </a:extLst>
            </p:cNvPr>
            <p:cNvGraphicFramePr>
              <a:graphicFrameLocks noChangeAspect="1"/>
            </p:cNvGraphicFramePr>
            <p:nvPr/>
          </p:nvGraphicFramePr>
          <p:xfrm>
            <a:off x="3656" y="2984"/>
            <a:ext cx="136" cy="136"/>
          </p:xfrm>
          <a:graphic>
            <a:graphicData uri="http://schemas.openxmlformats.org/presentationml/2006/ole">
              <mc:AlternateContent xmlns:mc="http://schemas.openxmlformats.org/markup-compatibility/2006">
                <mc:Choice xmlns:v="urn:schemas-microsoft-com:vml" Requires="v">
                  <p:oleObj spid="_x0000_s35928" name="Equation" r:id="rId9" imgW="106532" imgH="106557" progId="Equation.3">
                    <p:embed/>
                  </p:oleObj>
                </mc:Choice>
                <mc:Fallback>
                  <p:oleObj name="Equation" r:id="rId9" imgW="106532" imgH="106557" progId="Equation.3">
                    <p:embed/>
                    <p:pic>
                      <p:nvPicPr>
                        <p:cNvPr id="0" name="Object 20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 y="2984"/>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6" name="Object 2057">
              <a:extLst>
                <a:ext uri="{FF2B5EF4-FFF2-40B4-BE49-F238E27FC236}">
                  <a16:creationId xmlns:a16="http://schemas.microsoft.com/office/drawing/2014/main" id="{E7C7FD43-AF34-449B-93E4-1B569EB8BC73}"/>
                </a:ext>
              </a:extLst>
            </p:cNvPr>
            <p:cNvGraphicFramePr>
              <a:graphicFrameLocks noChangeAspect="1"/>
            </p:cNvGraphicFramePr>
            <p:nvPr/>
          </p:nvGraphicFramePr>
          <p:xfrm>
            <a:off x="4344" y="2600"/>
            <a:ext cx="136" cy="136"/>
          </p:xfrm>
          <a:graphic>
            <a:graphicData uri="http://schemas.openxmlformats.org/presentationml/2006/ole">
              <mc:AlternateContent xmlns:mc="http://schemas.openxmlformats.org/markup-compatibility/2006">
                <mc:Choice xmlns:v="urn:schemas-microsoft-com:vml" Requires="v">
                  <p:oleObj spid="_x0000_s35929" name="Equation" r:id="rId11" imgW="106532" imgH="106557" progId="Equation.3">
                    <p:embed/>
                  </p:oleObj>
                </mc:Choice>
                <mc:Fallback>
                  <p:oleObj name="Equation" r:id="rId11" imgW="106532" imgH="106557" progId="Equation.3">
                    <p:embed/>
                    <p:pic>
                      <p:nvPicPr>
                        <p:cNvPr id="0" name="Object 20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4" y="2600"/>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7" name="Object 2058">
              <a:extLst>
                <a:ext uri="{FF2B5EF4-FFF2-40B4-BE49-F238E27FC236}">
                  <a16:creationId xmlns:a16="http://schemas.microsoft.com/office/drawing/2014/main" id="{91DB2885-912F-44DF-81DA-74499F4C1936}"/>
                </a:ext>
              </a:extLst>
            </p:cNvPr>
            <p:cNvGraphicFramePr>
              <a:graphicFrameLocks noChangeAspect="1"/>
            </p:cNvGraphicFramePr>
            <p:nvPr/>
          </p:nvGraphicFramePr>
          <p:xfrm>
            <a:off x="4512" y="2768"/>
            <a:ext cx="136" cy="136"/>
          </p:xfrm>
          <a:graphic>
            <a:graphicData uri="http://schemas.openxmlformats.org/presentationml/2006/ole">
              <mc:AlternateContent xmlns:mc="http://schemas.openxmlformats.org/markup-compatibility/2006">
                <mc:Choice xmlns:v="urn:schemas-microsoft-com:vml" Requires="v">
                  <p:oleObj spid="_x0000_s35930" name="Equation" r:id="rId13" imgW="106532" imgH="106557" progId="Equation.3">
                    <p:embed/>
                  </p:oleObj>
                </mc:Choice>
                <mc:Fallback>
                  <p:oleObj name="Equation" r:id="rId13" imgW="106532" imgH="106557" progId="Equation.3">
                    <p:embed/>
                    <p:pic>
                      <p:nvPicPr>
                        <p:cNvPr id="0" name="Object 20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2768"/>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8" name="Object 2059">
              <a:extLst>
                <a:ext uri="{FF2B5EF4-FFF2-40B4-BE49-F238E27FC236}">
                  <a16:creationId xmlns:a16="http://schemas.microsoft.com/office/drawing/2014/main" id="{5BBDC6FE-29A2-4A20-AD77-A77CD72645CC}"/>
                </a:ext>
              </a:extLst>
            </p:cNvPr>
            <p:cNvGraphicFramePr>
              <a:graphicFrameLocks noChangeAspect="1"/>
            </p:cNvGraphicFramePr>
            <p:nvPr/>
          </p:nvGraphicFramePr>
          <p:xfrm>
            <a:off x="4352" y="3384"/>
            <a:ext cx="136" cy="136"/>
          </p:xfrm>
          <a:graphic>
            <a:graphicData uri="http://schemas.openxmlformats.org/presentationml/2006/ole">
              <mc:AlternateContent xmlns:mc="http://schemas.openxmlformats.org/markup-compatibility/2006">
                <mc:Choice xmlns:v="urn:schemas-microsoft-com:vml" Requires="v">
                  <p:oleObj spid="_x0000_s35931" name="Equation" r:id="rId15" imgW="106532" imgH="106557" progId="Equation.3">
                    <p:embed/>
                  </p:oleObj>
                </mc:Choice>
                <mc:Fallback>
                  <p:oleObj name="Equation" r:id="rId15" imgW="106532" imgH="106557" progId="Equation.3">
                    <p:embed/>
                    <p:pic>
                      <p:nvPicPr>
                        <p:cNvPr id="0" name="Object 20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2" y="3384"/>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9" name="Object 2060">
              <a:extLst>
                <a:ext uri="{FF2B5EF4-FFF2-40B4-BE49-F238E27FC236}">
                  <a16:creationId xmlns:a16="http://schemas.microsoft.com/office/drawing/2014/main" id="{35A5EFA4-8163-4C48-828D-A2E243F195CB}"/>
                </a:ext>
              </a:extLst>
            </p:cNvPr>
            <p:cNvGraphicFramePr>
              <a:graphicFrameLocks noChangeAspect="1"/>
            </p:cNvGraphicFramePr>
            <p:nvPr/>
          </p:nvGraphicFramePr>
          <p:xfrm>
            <a:off x="4512" y="3208"/>
            <a:ext cx="136" cy="136"/>
          </p:xfrm>
          <a:graphic>
            <a:graphicData uri="http://schemas.openxmlformats.org/presentationml/2006/ole">
              <mc:AlternateContent xmlns:mc="http://schemas.openxmlformats.org/markup-compatibility/2006">
                <mc:Choice xmlns:v="urn:schemas-microsoft-com:vml" Requires="v">
                  <p:oleObj spid="_x0000_s35932" name="Equation" r:id="rId17" imgW="106532" imgH="106557" progId="Equation.3">
                    <p:embed/>
                  </p:oleObj>
                </mc:Choice>
                <mc:Fallback>
                  <p:oleObj name="Equation" r:id="rId17" imgW="106532" imgH="106557" progId="Equation.3">
                    <p:embed/>
                    <p:pic>
                      <p:nvPicPr>
                        <p:cNvPr id="0" name="Object 20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2" y="3208"/>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0" name="Object 2061">
              <a:extLst>
                <a:ext uri="{FF2B5EF4-FFF2-40B4-BE49-F238E27FC236}">
                  <a16:creationId xmlns:a16="http://schemas.microsoft.com/office/drawing/2014/main" id="{9010F9AA-1729-40F8-ACC4-2C8CDBC46F51}"/>
                </a:ext>
              </a:extLst>
            </p:cNvPr>
            <p:cNvGraphicFramePr>
              <a:graphicFrameLocks noChangeAspect="1"/>
            </p:cNvGraphicFramePr>
            <p:nvPr/>
          </p:nvGraphicFramePr>
          <p:xfrm>
            <a:off x="3864" y="3360"/>
            <a:ext cx="136" cy="136"/>
          </p:xfrm>
          <a:graphic>
            <a:graphicData uri="http://schemas.openxmlformats.org/presentationml/2006/ole">
              <mc:AlternateContent xmlns:mc="http://schemas.openxmlformats.org/markup-compatibility/2006">
                <mc:Choice xmlns:v="urn:schemas-microsoft-com:vml" Requires="v">
                  <p:oleObj spid="_x0000_s35933" name="Equation" r:id="rId19" imgW="106532" imgH="106557" progId="Equation.3">
                    <p:embed/>
                  </p:oleObj>
                </mc:Choice>
                <mc:Fallback>
                  <p:oleObj name="Equation" r:id="rId19" imgW="106532" imgH="106557" progId="Equation.3">
                    <p:embed/>
                    <p:pic>
                      <p:nvPicPr>
                        <p:cNvPr id="0" name="Object 20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64" y="3360"/>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1" name="Object 2062">
              <a:extLst>
                <a:ext uri="{FF2B5EF4-FFF2-40B4-BE49-F238E27FC236}">
                  <a16:creationId xmlns:a16="http://schemas.microsoft.com/office/drawing/2014/main" id="{D00968B3-9248-47C4-8DA1-670FC7168F9F}"/>
                </a:ext>
              </a:extLst>
            </p:cNvPr>
            <p:cNvGraphicFramePr>
              <a:graphicFrameLocks noChangeAspect="1"/>
            </p:cNvGraphicFramePr>
            <p:nvPr/>
          </p:nvGraphicFramePr>
          <p:xfrm>
            <a:off x="3712" y="3184"/>
            <a:ext cx="136" cy="136"/>
          </p:xfrm>
          <a:graphic>
            <a:graphicData uri="http://schemas.openxmlformats.org/presentationml/2006/ole">
              <mc:AlternateContent xmlns:mc="http://schemas.openxmlformats.org/markup-compatibility/2006">
                <mc:Choice xmlns:v="urn:schemas-microsoft-com:vml" Requires="v">
                  <p:oleObj spid="_x0000_s35934" name="Equation" r:id="rId21" imgW="106532" imgH="106557" progId="Equation.3">
                    <p:embed/>
                  </p:oleObj>
                </mc:Choice>
                <mc:Fallback>
                  <p:oleObj name="Equation" r:id="rId21" imgW="106532" imgH="106557" progId="Equation.3">
                    <p:embed/>
                    <p:pic>
                      <p:nvPicPr>
                        <p:cNvPr id="0" name="Object 20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12" y="3184"/>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2" name="Object 2063">
              <a:extLst>
                <a:ext uri="{FF2B5EF4-FFF2-40B4-BE49-F238E27FC236}">
                  <a16:creationId xmlns:a16="http://schemas.microsoft.com/office/drawing/2014/main" id="{61BB2376-1D8A-4D75-AF3F-9B6B58F706C4}"/>
                </a:ext>
              </a:extLst>
            </p:cNvPr>
            <p:cNvGraphicFramePr>
              <a:graphicFrameLocks noChangeAspect="1"/>
            </p:cNvGraphicFramePr>
            <p:nvPr/>
          </p:nvGraphicFramePr>
          <p:xfrm>
            <a:off x="3712" y="2776"/>
            <a:ext cx="136" cy="136"/>
          </p:xfrm>
          <a:graphic>
            <a:graphicData uri="http://schemas.openxmlformats.org/presentationml/2006/ole">
              <mc:AlternateContent xmlns:mc="http://schemas.openxmlformats.org/markup-compatibility/2006">
                <mc:Choice xmlns:v="urn:schemas-microsoft-com:vml" Requires="v">
                  <p:oleObj spid="_x0000_s35935" name="Equation" r:id="rId23" imgW="106532" imgH="106557" progId="Equation.3">
                    <p:embed/>
                  </p:oleObj>
                </mc:Choice>
                <mc:Fallback>
                  <p:oleObj name="Equation" r:id="rId23" imgW="106532" imgH="106557" progId="Equation.3">
                    <p:embed/>
                    <p:pic>
                      <p:nvPicPr>
                        <p:cNvPr id="0" name="Object 206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12" y="2776"/>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3" name="Object 2064">
              <a:extLst>
                <a:ext uri="{FF2B5EF4-FFF2-40B4-BE49-F238E27FC236}">
                  <a16:creationId xmlns:a16="http://schemas.microsoft.com/office/drawing/2014/main" id="{F85FD132-FE74-4FB4-B5E3-D6D100904C78}"/>
                </a:ext>
              </a:extLst>
            </p:cNvPr>
            <p:cNvGraphicFramePr>
              <a:graphicFrameLocks noChangeAspect="1"/>
            </p:cNvGraphicFramePr>
            <p:nvPr/>
          </p:nvGraphicFramePr>
          <p:xfrm>
            <a:off x="3872" y="2600"/>
            <a:ext cx="136" cy="136"/>
          </p:xfrm>
          <a:graphic>
            <a:graphicData uri="http://schemas.openxmlformats.org/presentationml/2006/ole">
              <mc:AlternateContent xmlns:mc="http://schemas.openxmlformats.org/markup-compatibility/2006">
                <mc:Choice xmlns:v="urn:schemas-microsoft-com:vml" Requires="v">
                  <p:oleObj spid="_x0000_s35936" name="Equation" r:id="rId25" imgW="106532" imgH="106557" progId="Equation.3">
                    <p:embed/>
                  </p:oleObj>
                </mc:Choice>
                <mc:Fallback>
                  <p:oleObj name="Equation" r:id="rId25" imgW="106532" imgH="106557" progId="Equation.3">
                    <p:embed/>
                    <p:pic>
                      <p:nvPicPr>
                        <p:cNvPr id="0" name="Object 206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2" y="2600"/>
                          <a:ext cx="136" cy="136"/>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4" name="Object 2065">
              <a:extLst>
                <a:ext uri="{FF2B5EF4-FFF2-40B4-BE49-F238E27FC236}">
                  <a16:creationId xmlns:a16="http://schemas.microsoft.com/office/drawing/2014/main" id="{5DB62C6C-EF43-4DE7-ABF8-4AD49252561C}"/>
                </a:ext>
              </a:extLst>
            </p:cNvPr>
            <p:cNvGraphicFramePr>
              <a:graphicFrameLocks noChangeAspect="1"/>
            </p:cNvGraphicFramePr>
            <p:nvPr/>
          </p:nvGraphicFramePr>
          <p:xfrm>
            <a:off x="4436" y="3449"/>
            <a:ext cx="174" cy="215"/>
          </p:xfrm>
          <a:graphic>
            <a:graphicData uri="http://schemas.openxmlformats.org/presentationml/2006/ole">
              <mc:AlternateContent xmlns:mc="http://schemas.openxmlformats.org/markup-compatibility/2006">
                <mc:Choice xmlns:v="urn:schemas-microsoft-com:vml" Requires="v">
                  <p:oleObj spid="_x0000_s35937" name="Equation" r:id="rId27" imgW="122157" imgH="167446" progId="Equation.3">
                    <p:embed/>
                  </p:oleObj>
                </mc:Choice>
                <mc:Fallback>
                  <p:oleObj name="Equation" r:id="rId27" imgW="122157" imgH="167446" progId="Equation.3">
                    <p:embed/>
                    <p:pic>
                      <p:nvPicPr>
                        <p:cNvPr id="0" name="Object 206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36" y="3449"/>
                          <a:ext cx="174" cy="21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75" name="Object 2066">
              <a:extLst>
                <a:ext uri="{FF2B5EF4-FFF2-40B4-BE49-F238E27FC236}">
                  <a16:creationId xmlns:a16="http://schemas.microsoft.com/office/drawing/2014/main" id="{0E7E7CF5-A7AF-44D8-8691-E86533367225}"/>
                </a:ext>
              </a:extLst>
            </p:cNvPr>
            <p:cNvGraphicFramePr>
              <a:graphicFrameLocks noChangeAspect="1"/>
            </p:cNvGraphicFramePr>
            <p:nvPr/>
          </p:nvGraphicFramePr>
          <p:xfrm>
            <a:off x="3918" y="2692"/>
            <a:ext cx="157" cy="204"/>
          </p:xfrm>
          <a:graphic>
            <a:graphicData uri="http://schemas.openxmlformats.org/presentationml/2006/ole">
              <mc:AlternateContent xmlns:mc="http://schemas.openxmlformats.org/markup-compatibility/2006">
                <mc:Choice xmlns:v="urn:schemas-microsoft-com:vml" Requires="v">
                  <p:oleObj spid="_x0000_s35938" name="Equation" r:id="rId29" imgW="83805" imgH="121779" progId="Equation.3">
                    <p:embed/>
                  </p:oleObj>
                </mc:Choice>
                <mc:Fallback>
                  <p:oleObj name="Equation" r:id="rId29" imgW="83805" imgH="121779" progId="Equation.3">
                    <p:embed/>
                    <p:pic>
                      <p:nvPicPr>
                        <p:cNvPr id="0" name="Object 206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18" y="2692"/>
                          <a:ext cx="157" cy="2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80" name="Line 2068">
              <a:extLst>
                <a:ext uri="{FF2B5EF4-FFF2-40B4-BE49-F238E27FC236}">
                  <a16:creationId xmlns:a16="http://schemas.microsoft.com/office/drawing/2014/main" id="{5DE26D0F-2E53-4C9C-9238-D730F22B7292}"/>
                </a:ext>
              </a:extLst>
            </p:cNvPr>
            <p:cNvSpPr>
              <a:spLocks noChangeShapeType="1"/>
            </p:cNvSpPr>
            <p:nvPr/>
          </p:nvSpPr>
          <p:spPr bwMode="auto">
            <a:xfrm>
              <a:off x="4176" y="3072"/>
              <a:ext cx="456" cy="160"/>
            </a:xfrm>
            <a:prstGeom prst="line">
              <a:avLst/>
            </a:prstGeom>
            <a:noFill/>
            <a:ln w="19050">
              <a:solidFill>
                <a:schemeClr val="tx1"/>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5877" name="Object 2070">
              <a:extLst>
                <a:ext uri="{FF2B5EF4-FFF2-40B4-BE49-F238E27FC236}">
                  <a16:creationId xmlns:a16="http://schemas.microsoft.com/office/drawing/2014/main" id="{FFA76473-3F7B-4E5B-A010-8D22D343687B}"/>
                </a:ext>
              </a:extLst>
            </p:cNvPr>
            <p:cNvGraphicFramePr>
              <a:graphicFrameLocks noChangeAspect="1"/>
            </p:cNvGraphicFramePr>
            <p:nvPr/>
          </p:nvGraphicFramePr>
          <p:xfrm>
            <a:off x="4188" y="3124"/>
            <a:ext cx="204" cy="204"/>
          </p:xfrm>
          <a:graphic>
            <a:graphicData uri="http://schemas.openxmlformats.org/presentationml/2006/ole">
              <mc:AlternateContent xmlns:mc="http://schemas.openxmlformats.org/markup-compatibility/2006">
                <mc:Choice xmlns:v="urn:schemas-microsoft-com:vml" Requires="v">
                  <p:oleObj spid="_x0000_s35939" name="Equation" r:id="rId31" imgW="122157" imgH="121779" progId="Equation.3">
                    <p:embed/>
                  </p:oleObj>
                </mc:Choice>
                <mc:Fallback>
                  <p:oleObj name="Equation" r:id="rId31" imgW="122157" imgH="121779" progId="Equation.3">
                    <p:embed/>
                    <p:pic>
                      <p:nvPicPr>
                        <p:cNvPr id="0" name="Object 207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88" y="3124"/>
                          <a:ext cx="204" cy="20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878" name="Group 2085">
              <a:extLst>
                <a:ext uri="{FF2B5EF4-FFF2-40B4-BE49-F238E27FC236}">
                  <a16:creationId xmlns:a16="http://schemas.microsoft.com/office/drawing/2014/main" id="{1EF61B43-6AEE-4320-B8CE-E8FAA61CC731}"/>
                </a:ext>
              </a:extLst>
            </p:cNvPr>
            <p:cNvGrpSpPr>
              <a:grpSpLocks/>
            </p:cNvGrpSpPr>
            <p:nvPr/>
          </p:nvGrpSpPr>
          <p:grpSpPr bwMode="auto">
            <a:xfrm>
              <a:off x="3504" y="2456"/>
              <a:ext cx="1304" cy="1209"/>
              <a:chOff x="3504" y="2456"/>
              <a:chExt cx="1304" cy="1209"/>
            </a:xfrm>
          </p:grpSpPr>
          <p:graphicFrame>
            <p:nvGraphicFramePr>
              <p:cNvPr id="35879" name="Object 2086">
                <a:extLst>
                  <a:ext uri="{FF2B5EF4-FFF2-40B4-BE49-F238E27FC236}">
                    <a16:creationId xmlns:a16="http://schemas.microsoft.com/office/drawing/2014/main" id="{4872FDC4-C630-4321-8945-4327B4923740}"/>
                  </a:ext>
                </a:extLst>
              </p:cNvPr>
              <p:cNvGraphicFramePr>
                <a:graphicFrameLocks noChangeAspect="1"/>
              </p:cNvGraphicFramePr>
              <p:nvPr/>
            </p:nvGraphicFramePr>
            <p:xfrm>
              <a:off x="4088" y="3591"/>
              <a:ext cx="136" cy="74"/>
            </p:xfrm>
            <a:graphic>
              <a:graphicData uri="http://schemas.openxmlformats.org/presentationml/2006/ole">
                <mc:AlternateContent xmlns:mc="http://schemas.openxmlformats.org/markup-compatibility/2006">
                  <mc:Choice xmlns:v="urn:schemas-microsoft-com:vml" Requires="v">
                    <p:oleObj spid="_x0000_s35940" name="Equation" r:id="rId33" imgW="106532" imgH="38056" progId="Equation.3">
                      <p:embed/>
                    </p:oleObj>
                  </mc:Choice>
                  <mc:Fallback>
                    <p:oleObj name="Equation" r:id="rId33" imgW="106532" imgH="38056" progId="Equation.3">
                      <p:embed/>
                      <p:pic>
                        <p:nvPicPr>
                          <p:cNvPr id="0" name="Object 208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88" y="3591"/>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0" name="Object 2087">
                <a:extLst>
                  <a:ext uri="{FF2B5EF4-FFF2-40B4-BE49-F238E27FC236}">
                    <a16:creationId xmlns:a16="http://schemas.microsoft.com/office/drawing/2014/main" id="{0114BD9D-934E-44A0-91E4-416D35D9C482}"/>
                  </a:ext>
                </a:extLst>
              </p:cNvPr>
              <p:cNvGraphicFramePr>
                <a:graphicFrameLocks noChangeAspect="1"/>
              </p:cNvGraphicFramePr>
              <p:nvPr/>
            </p:nvGraphicFramePr>
            <p:xfrm>
              <a:off x="4400" y="3480"/>
              <a:ext cx="136" cy="74"/>
            </p:xfrm>
            <a:graphic>
              <a:graphicData uri="http://schemas.openxmlformats.org/presentationml/2006/ole">
                <mc:AlternateContent xmlns:mc="http://schemas.openxmlformats.org/markup-compatibility/2006">
                  <mc:Choice xmlns:v="urn:schemas-microsoft-com:vml" Requires="v">
                    <p:oleObj spid="_x0000_s35941" name="Equation" r:id="rId35" imgW="106532" imgH="38056" progId="Equation.3">
                      <p:embed/>
                    </p:oleObj>
                  </mc:Choice>
                  <mc:Fallback>
                    <p:oleObj name="Equation" r:id="rId35" imgW="106532" imgH="38056" progId="Equation.3">
                      <p:embed/>
                      <p:pic>
                        <p:nvPicPr>
                          <p:cNvPr id="0" name="Object 208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00" y="3480"/>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1" name="Object 2088">
                <a:extLst>
                  <a:ext uri="{FF2B5EF4-FFF2-40B4-BE49-F238E27FC236}">
                    <a16:creationId xmlns:a16="http://schemas.microsoft.com/office/drawing/2014/main" id="{A8005F47-B3E3-4B60-A72B-5FCA59404F64}"/>
                  </a:ext>
                </a:extLst>
              </p:cNvPr>
              <p:cNvGraphicFramePr>
                <a:graphicFrameLocks noChangeAspect="1"/>
              </p:cNvGraphicFramePr>
              <p:nvPr/>
            </p:nvGraphicFramePr>
            <p:xfrm>
              <a:off x="4616" y="3264"/>
              <a:ext cx="136" cy="74"/>
            </p:xfrm>
            <a:graphic>
              <a:graphicData uri="http://schemas.openxmlformats.org/presentationml/2006/ole">
                <mc:AlternateContent xmlns:mc="http://schemas.openxmlformats.org/markup-compatibility/2006">
                  <mc:Choice xmlns:v="urn:schemas-microsoft-com:vml" Requires="v">
                    <p:oleObj spid="_x0000_s35942" name="Equation" r:id="rId37" imgW="106532" imgH="38056" progId="Equation.3">
                      <p:embed/>
                    </p:oleObj>
                  </mc:Choice>
                  <mc:Fallback>
                    <p:oleObj name="Equation" r:id="rId37" imgW="106532" imgH="38056" progId="Equation.3">
                      <p:embed/>
                      <p:pic>
                        <p:nvPicPr>
                          <p:cNvPr id="0" name="Object 208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616" y="3264"/>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2" name="Object 2089">
                <a:extLst>
                  <a:ext uri="{FF2B5EF4-FFF2-40B4-BE49-F238E27FC236}">
                    <a16:creationId xmlns:a16="http://schemas.microsoft.com/office/drawing/2014/main" id="{7A7F45F9-8440-4A60-A71F-AC35EB9982CA}"/>
                  </a:ext>
                </a:extLst>
              </p:cNvPr>
              <p:cNvGraphicFramePr>
                <a:graphicFrameLocks noChangeAspect="1"/>
              </p:cNvGraphicFramePr>
              <p:nvPr/>
            </p:nvGraphicFramePr>
            <p:xfrm>
              <a:off x="4672" y="3016"/>
              <a:ext cx="136" cy="74"/>
            </p:xfrm>
            <a:graphic>
              <a:graphicData uri="http://schemas.openxmlformats.org/presentationml/2006/ole">
                <mc:AlternateContent xmlns:mc="http://schemas.openxmlformats.org/markup-compatibility/2006">
                  <mc:Choice xmlns:v="urn:schemas-microsoft-com:vml" Requires="v">
                    <p:oleObj spid="_x0000_s35943" name="Equation" r:id="rId39" imgW="106532" imgH="38056" progId="Equation.3">
                      <p:embed/>
                    </p:oleObj>
                  </mc:Choice>
                  <mc:Fallback>
                    <p:oleObj name="Equation" r:id="rId39" imgW="106532" imgH="38056" progId="Equation.3">
                      <p:embed/>
                      <p:pic>
                        <p:nvPicPr>
                          <p:cNvPr id="0" name="Object 208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2" y="3016"/>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3" name="Object 2090">
                <a:extLst>
                  <a:ext uri="{FF2B5EF4-FFF2-40B4-BE49-F238E27FC236}">
                    <a16:creationId xmlns:a16="http://schemas.microsoft.com/office/drawing/2014/main" id="{F6E30A84-781C-4343-AE73-82D3CA10AA22}"/>
                  </a:ext>
                </a:extLst>
              </p:cNvPr>
              <p:cNvGraphicFramePr>
                <a:graphicFrameLocks noChangeAspect="1"/>
              </p:cNvGraphicFramePr>
              <p:nvPr/>
            </p:nvGraphicFramePr>
            <p:xfrm>
              <a:off x="3752" y="3472"/>
              <a:ext cx="136" cy="74"/>
            </p:xfrm>
            <a:graphic>
              <a:graphicData uri="http://schemas.openxmlformats.org/presentationml/2006/ole">
                <mc:AlternateContent xmlns:mc="http://schemas.openxmlformats.org/markup-compatibility/2006">
                  <mc:Choice xmlns:v="urn:schemas-microsoft-com:vml" Requires="v">
                    <p:oleObj spid="_x0000_s35944" name="Equation" r:id="rId41" imgW="106532" imgH="38056" progId="Equation.3">
                      <p:embed/>
                    </p:oleObj>
                  </mc:Choice>
                  <mc:Fallback>
                    <p:oleObj name="Equation" r:id="rId41" imgW="106532" imgH="38056" progId="Equation.3">
                      <p:embed/>
                      <p:pic>
                        <p:nvPicPr>
                          <p:cNvPr id="0" name="Object 209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52" y="3472"/>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4" name="Object 2091">
                <a:extLst>
                  <a:ext uri="{FF2B5EF4-FFF2-40B4-BE49-F238E27FC236}">
                    <a16:creationId xmlns:a16="http://schemas.microsoft.com/office/drawing/2014/main" id="{4C36946C-A0A9-43F9-A290-D71FD2332436}"/>
                  </a:ext>
                </a:extLst>
              </p:cNvPr>
              <p:cNvGraphicFramePr>
                <a:graphicFrameLocks noChangeAspect="1"/>
              </p:cNvGraphicFramePr>
              <p:nvPr/>
            </p:nvGraphicFramePr>
            <p:xfrm>
              <a:off x="3576" y="3240"/>
              <a:ext cx="136" cy="74"/>
            </p:xfrm>
            <a:graphic>
              <a:graphicData uri="http://schemas.openxmlformats.org/presentationml/2006/ole">
                <mc:AlternateContent xmlns:mc="http://schemas.openxmlformats.org/markup-compatibility/2006">
                  <mc:Choice xmlns:v="urn:schemas-microsoft-com:vml" Requires="v">
                    <p:oleObj spid="_x0000_s35945" name="Equation" r:id="rId43" imgW="106532" imgH="38056" progId="Equation.3">
                      <p:embed/>
                    </p:oleObj>
                  </mc:Choice>
                  <mc:Fallback>
                    <p:oleObj name="Equation" r:id="rId43" imgW="106532" imgH="38056" progId="Equation.3">
                      <p:embed/>
                      <p:pic>
                        <p:nvPicPr>
                          <p:cNvPr id="0" name="Object 209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576" y="3240"/>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5" name="Object 2092">
                <a:extLst>
                  <a:ext uri="{FF2B5EF4-FFF2-40B4-BE49-F238E27FC236}">
                    <a16:creationId xmlns:a16="http://schemas.microsoft.com/office/drawing/2014/main" id="{939513B7-34AB-4545-A6C8-24E36F849693}"/>
                  </a:ext>
                </a:extLst>
              </p:cNvPr>
              <p:cNvGraphicFramePr>
                <a:graphicFrameLocks noChangeAspect="1"/>
              </p:cNvGraphicFramePr>
              <p:nvPr/>
            </p:nvGraphicFramePr>
            <p:xfrm>
              <a:off x="3504" y="3006"/>
              <a:ext cx="136" cy="74"/>
            </p:xfrm>
            <a:graphic>
              <a:graphicData uri="http://schemas.openxmlformats.org/presentationml/2006/ole">
                <mc:AlternateContent xmlns:mc="http://schemas.openxmlformats.org/markup-compatibility/2006">
                  <mc:Choice xmlns:v="urn:schemas-microsoft-com:vml" Requires="v">
                    <p:oleObj spid="_x0000_s35946" name="Equation" r:id="rId45" imgW="106532" imgH="38056" progId="Equation.3">
                      <p:embed/>
                    </p:oleObj>
                  </mc:Choice>
                  <mc:Fallback>
                    <p:oleObj name="Equation" r:id="rId45" imgW="106532" imgH="38056" progId="Equation.3">
                      <p:embed/>
                      <p:pic>
                        <p:nvPicPr>
                          <p:cNvPr id="0" name="Object 209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504" y="3006"/>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6" name="Object 2093">
                <a:extLst>
                  <a:ext uri="{FF2B5EF4-FFF2-40B4-BE49-F238E27FC236}">
                    <a16:creationId xmlns:a16="http://schemas.microsoft.com/office/drawing/2014/main" id="{660CA1C4-596A-4A33-B5EC-69AF593D6328}"/>
                  </a:ext>
                </a:extLst>
              </p:cNvPr>
              <p:cNvGraphicFramePr>
                <a:graphicFrameLocks noChangeAspect="1"/>
              </p:cNvGraphicFramePr>
              <p:nvPr/>
            </p:nvGraphicFramePr>
            <p:xfrm>
              <a:off x="4088" y="2456"/>
              <a:ext cx="136" cy="74"/>
            </p:xfrm>
            <a:graphic>
              <a:graphicData uri="http://schemas.openxmlformats.org/presentationml/2006/ole">
                <mc:AlternateContent xmlns:mc="http://schemas.openxmlformats.org/markup-compatibility/2006">
                  <mc:Choice xmlns:v="urn:schemas-microsoft-com:vml" Requires="v">
                    <p:oleObj spid="_x0000_s35947" name="Equation" r:id="rId47" imgW="106532" imgH="38056" progId="Equation.3">
                      <p:embed/>
                    </p:oleObj>
                  </mc:Choice>
                  <mc:Fallback>
                    <p:oleObj name="Equation" r:id="rId47" imgW="106532" imgH="38056" progId="Equation.3">
                      <p:embed/>
                      <p:pic>
                        <p:nvPicPr>
                          <p:cNvPr id="0" name="Object 209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088" y="2456"/>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7" name="Object 2094">
                <a:extLst>
                  <a:ext uri="{FF2B5EF4-FFF2-40B4-BE49-F238E27FC236}">
                    <a16:creationId xmlns:a16="http://schemas.microsoft.com/office/drawing/2014/main" id="{F9257923-6410-442A-A11C-60EFD27CF423}"/>
                  </a:ext>
                </a:extLst>
              </p:cNvPr>
              <p:cNvGraphicFramePr>
                <a:graphicFrameLocks noChangeAspect="1"/>
              </p:cNvGraphicFramePr>
              <p:nvPr/>
            </p:nvGraphicFramePr>
            <p:xfrm>
              <a:off x="4600" y="2758"/>
              <a:ext cx="136" cy="74"/>
            </p:xfrm>
            <a:graphic>
              <a:graphicData uri="http://schemas.openxmlformats.org/presentationml/2006/ole">
                <mc:AlternateContent xmlns:mc="http://schemas.openxmlformats.org/markup-compatibility/2006">
                  <mc:Choice xmlns:v="urn:schemas-microsoft-com:vml" Requires="v">
                    <p:oleObj spid="_x0000_s35948" name="Equation" r:id="rId49" imgW="106532" imgH="38056" progId="Equation.3">
                      <p:embed/>
                    </p:oleObj>
                  </mc:Choice>
                  <mc:Fallback>
                    <p:oleObj name="Equation" r:id="rId49" imgW="106532" imgH="38056" progId="Equation.3">
                      <p:embed/>
                      <p:pic>
                        <p:nvPicPr>
                          <p:cNvPr id="0" name="Object 209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600" y="2758"/>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8" name="Object 2095">
                <a:extLst>
                  <a:ext uri="{FF2B5EF4-FFF2-40B4-BE49-F238E27FC236}">
                    <a16:creationId xmlns:a16="http://schemas.microsoft.com/office/drawing/2014/main" id="{9822EB40-CCEB-481F-998C-9EC9BEB4FD72}"/>
                  </a:ext>
                </a:extLst>
              </p:cNvPr>
              <p:cNvGraphicFramePr>
                <a:graphicFrameLocks noChangeAspect="1"/>
              </p:cNvGraphicFramePr>
              <p:nvPr/>
            </p:nvGraphicFramePr>
            <p:xfrm>
              <a:off x="4432" y="2584"/>
              <a:ext cx="136" cy="74"/>
            </p:xfrm>
            <a:graphic>
              <a:graphicData uri="http://schemas.openxmlformats.org/presentationml/2006/ole">
                <mc:AlternateContent xmlns:mc="http://schemas.openxmlformats.org/markup-compatibility/2006">
                  <mc:Choice xmlns:v="urn:schemas-microsoft-com:vml" Requires="v">
                    <p:oleObj spid="_x0000_s35949" name="Equation" r:id="rId51" imgW="106532" imgH="38056" progId="Equation.3">
                      <p:embed/>
                    </p:oleObj>
                  </mc:Choice>
                  <mc:Fallback>
                    <p:oleObj name="Equation" r:id="rId51" imgW="106532" imgH="38056" progId="Equation.3">
                      <p:embed/>
                      <p:pic>
                        <p:nvPicPr>
                          <p:cNvPr id="0" name="Object 209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432" y="2584"/>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89" name="Object 2096">
                <a:extLst>
                  <a:ext uri="{FF2B5EF4-FFF2-40B4-BE49-F238E27FC236}">
                    <a16:creationId xmlns:a16="http://schemas.microsoft.com/office/drawing/2014/main" id="{FFFA9DA8-4594-4FEC-A33E-07886940A43B}"/>
                  </a:ext>
                </a:extLst>
              </p:cNvPr>
              <p:cNvGraphicFramePr>
                <a:graphicFrameLocks noChangeAspect="1"/>
              </p:cNvGraphicFramePr>
              <p:nvPr/>
            </p:nvGraphicFramePr>
            <p:xfrm>
              <a:off x="3576" y="2784"/>
              <a:ext cx="136" cy="74"/>
            </p:xfrm>
            <a:graphic>
              <a:graphicData uri="http://schemas.openxmlformats.org/presentationml/2006/ole">
                <mc:AlternateContent xmlns:mc="http://schemas.openxmlformats.org/markup-compatibility/2006">
                  <mc:Choice xmlns:v="urn:schemas-microsoft-com:vml" Requires="v">
                    <p:oleObj spid="_x0000_s35950" name="Equation" r:id="rId53" imgW="106532" imgH="38056" progId="Equation.3">
                      <p:embed/>
                    </p:oleObj>
                  </mc:Choice>
                  <mc:Fallback>
                    <p:oleObj name="Equation" r:id="rId53" imgW="106532" imgH="38056" progId="Equation.3">
                      <p:embed/>
                      <p:pic>
                        <p:nvPicPr>
                          <p:cNvPr id="0" name="Object 209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576" y="2784"/>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90" name="Object 2097">
                <a:extLst>
                  <a:ext uri="{FF2B5EF4-FFF2-40B4-BE49-F238E27FC236}">
                    <a16:creationId xmlns:a16="http://schemas.microsoft.com/office/drawing/2014/main" id="{7542A79E-473F-46D3-8422-03C00D125665}"/>
                  </a:ext>
                </a:extLst>
              </p:cNvPr>
              <p:cNvGraphicFramePr>
                <a:graphicFrameLocks noChangeAspect="1"/>
              </p:cNvGraphicFramePr>
              <p:nvPr/>
            </p:nvGraphicFramePr>
            <p:xfrm>
              <a:off x="3744" y="2592"/>
              <a:ext cx="136" cy="74"/>
            </p:xfrm>
            <a:graphic>
              <a:graphicData uri="http://schemas.openxmlformats.org/presentationml/2006/ole">
                <mc:AlternateContent xmlns:mc="http://schemas.openxmlformats.org/markup-compatibility/2006">
                  <mc:Choice xmlns:v="urn:schemas-microsoft-com:vml" Requires="v">
                    <p:oleObj spid="_x0000_s35951" name="Equation" r:id="rId55" imgW="106532" imgH="38056" progId="Equation.3">
                      <p:embed/>
                    </p:oleObj>
                  </mc:Choice>
                  <mc:Fallback>
                    <p:oleObj name="Equation" r:id="rId55" imgW="106532" imgH="38056" progId="Equation.3">
                      <p:embed/>
                      <p:pic>
                        <p:nvPicPr>
                          <p:cNvPr id="0" name="Object 209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744" y="2592"/>
                            <a:ext cx="136" cy="7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66562" name="Text Box 2050">
            <a:extLst>
              <a:ext uri="{FF2B5EF4-FFF2-40B4-BE49-F238E27FC236}">
                <a16:creationId xmlns:a16="http://schemas.microsoft.com/office/drawing/2014/main" id="{2859ED52-A592-41A6-AA06-368E4B62BD67}"/>
              </a:ext>
            </a:extLst>
          </p:cNvPr>
          <p:cNvSpPr txBox="1">
            <a:spLocks noChangeArrowheads="1"/>
          </p:cNvSpPr>
          <p:nvPr/>
        </p:nvSpPr>
        <p:spPr bwMode="auto">
          <a:xfrm>
            <a:off x="381000" y="908050"/>
            <a:ext cx="8610600" cy="1373188"/>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chemeClr val="tx2"/>
                </a:solidFill>
                <a:effectLst>
                  <a:outerShdw blurRad="38100" dist="38100" dir="2700000" algn="tl">
                    <a:srgbClr val="000000"/>
                  </a:outerShdw>
                </a:effectLst>
              </a:rPr>
              <a:t>例题</a:t>
            </a:r>
            <a:r>
              <a:rPr kumimoji="0" lang="en-US" altLang="zh-CN">
                <a:solidFill>
                  <a:schemeClr val="tx2"/>
                </a:solidFill>
                <a:effectLst>
                  <a:outerShdw blurRad="38100" dist="38100" dir="2700000" algn="tl">
                    <a:srgbClr val="000000"/>
                  </a:outerShdw>
                </a:effectLst>
              </a:rPr>
              <a:t>1</a:t>
            </a:r>
            <a:r>
              <a:rPr kumimoji="0" lang="zh-CN" altLang="en-US">
                <a:solidFill>
                  <a:schemeClr val="tx2"/>
                </a:solidFill>
                <a:effectLst>
                  <a:outerShdw blurRad="38100" dist="38100" dir="2700000" algn="tl">
                    <a:srgbClr val="000000"/>
                  </a:outerShdw>
                </a:effectLst>
              </a:rPr>
              <a:t>：</a:t>
            </a:r>
            <a:r>
              <a:rPr kumimoji="0" lang="zh-CN" altLang="en-US">
                <a:effectLst>
                  <a:outerShdw blurRad="38100" dist="38100" dir="2700000" algn="tl">
                    <a:srgbClr val="000000"/>
                  </a:outerShdw>
                </a:effectLst>
              </a:rPr>
              <a:t>在无限大的均匀电介质中浸入一电量为</a:t>
            </a:r>
            <a:r>
              <a:rPr kumimoji="0" lang="en-US" altLang="zh-CN" i="1">
                <a:effectLst>
                  <a:outerShdw blurRad="38100" dist="38100" dir="2700000" algn="tl">
                    <a:srgbClr val="000000"/>
                  </a:outerShdw>
                </a:effectLst>
              </a:rPr>
              <a:t>q</a:t>
            </a:r>
            <a:r>
              <a:rPr kumimoji="0" lang="zh-CN" altLang="en-US">
                <a:effectLst>
                  <a:outerShdw blurRad="38100" dist="38100" dir="2700000" algn="tl">
                    <a:srgbClr val="000000"/>
                  </a:outerShdw>
                </a:effectLst>
              </a:rPr>
              <a:t>的均匀带电导体球，介质相对介电常数为</a:t>
            </a:r>
            <a:r>
              <a:rPr kumimoji="0" lang="zh-CN" altLang="en-US">
                <a:effectLst>
                  <a:outerShdw blurRad="38100" dist="38100" dir="2700000" algn="tl">
                    <a:srgbClr val="000000"/>
                  </a:outerShdw>
                </a:effectLst>
                <a:sym typeface="Symbol" pitchFamily="18" charset="2"/>
              </a:rPr>
              <a:t></a:t>
            </a:r>
            <a:r>
              <a:rPr kumimoji="0" lang="en-US" altLang="zh-CN" i="1" baseline="-25000">
                <a:effectLst>
                  <a:outerShdw blurRad="38100" dist="38100" dir="2700000" algn="tl">
                    <a:srgbClr val="000000"/>
                  </a:outerShdw>
                </a:effectLst>
                <a:sym typeface="Symbol" pitchFamily="18" charset="2"/>
              </a:rPr>
              <a:t>r</a:t>
            </a:r>
            <a:r>
              <a:rPr kumimoji="0" lang="zh-CN" altLang="en-US">
                <a:effectLst>
                  <a:outerShdw blurRad="38100" dist="38100" dir="2700000" algn="tl">
                    <a:srgbClr val="000000"/>
                  </a:outerShdw>
                </a:effectLst>
                <a:sym typeface="Symbol" pitchFamily="18" charset="2"/>
              </a:rPr>
              <a:t>，</a:t>
            </a:r>
            <a:r>
              <a:rPr kumimoji="0" lang="zh-CN" altLang="en-US">
                <a:effectLst>
                  <a:outerShdw blurRad="38100" dist="38100" dir="2700000" algn="tl">
                    <a:srgbClr val="000000"/>
                  </a:outerShdw>
                </a:effectLst>
              </a:rPr>
              <a:t>球的半径为</a:t>
            </a:r>
            <a:r>
              <a:rPr kumimoji="0" lang="en-US" altLang="zh-CN" i="1">
                <a:effectLst>
                  <a:outerShdw blurRad="38100" dist="38100" dir="2700000" algn="tl">
                    <a:srgbClr val="000000"/>
                  </a:outerShdw>
                </a:effectLst>
              </a:rPr>
              <a:t>R</a:t>
            </a:r>
            <a:r>
              <a:rPr kumimoji="0" lang="zh-CN" altLang="en-US">
                <a:effectLst>
                  <a:outerShdw blurRad="38100" dist="38100" dir="2700000" algn="tl">
                    <a:srgbClr val="000000"/>
                  </a:outerShdw>
                </a:effectLst>
              </a:rPr>
              <a:t>，求介质中电场强度和极化电荷。</a:t>
            </a:r>
          </a:p>
        </p:txBody>
      </p:sp>
      <p:sp>
        <p:nvSpPr>
          <p:cNvPr id="66586" name="Text Box 2074">
            <a:extLst>
              <a:ext uri="{FF2B5EF4-FFF2-40B4-BE49-F238E27FC236}">
                <a16:creationId xmlns:a16="http://schemas.microsoft.com/office/drawing/2014/main" id="{B4DEC458-2FD9-4A64-97E5-299F180C1494}"/>
              </a:ext>
            </a:extLst>
          </p:cNvPr>
          <p:cNvSpPr txBox="1">
            <a:spLocks noChangeArrowheads="1"/>
          </p:cNvSpPr>
          <p:nvPr/>
        </p:nvSpPr>
        <p:spPr bwMode="auto">
          <a:xfrm>
            <a:off x="419100" y="2205038"/>
            <a:ext cx="8458200" cy="946150"/>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solidFill>
                  <a:srgbClr val="99FFCC"/>
                </a:solidFill>
                <a:effectLst>
                  <a:outerShdw blurRad="38100" dist="38100" dir="2700000" algn="tl">
                    <a:srgbClr val="000000"/>
                  </a:outerShdw>
                </a:effectLst>
              </a:rPr>
              <a:t>解：</a:t>
            </a:r>
            <a:r>
              <a:rPr kumimoji="0" lang="zh-CN" altLang="en-US">
                <a:effectLst>
                  <a:outerShdw blurRad="38100" dist="38100" dir="2700000" algn="tl">
                    <a:srgbClr val="000000"/>
                  </a:outerShdw>
                </a:effectLst>
              </a:rPr>
              <a:t>金属球上的自由电荷与介质中的极化电荷球对称分布，由高斯定律</a:t>
            </a:r>
          </a:p>
        </p:txBody>
      </p:sp>
      <p:graphicFrame>
        <p:nvGraphicFramePr>
          <p:cNvPr id="66587" name="Object 2075">
            <a:extLst>
              <a:ext uri="{FF2B5EF4-FFF2-40B4-BE49-F238E27FC236}">
                <a16:creationId xmlns:a16="http://schemas.microsoft.com/office/drawing/2014/main" id="{1352488E-E257-4E4D-B2ED-74F8A07949C0}"/>
              </a:ext>
            </a:extLst>
          </p:cNvPr>
          <p:cNvGraphicFramePr>
            <a:graphicFrameLocks noChangeAspect="1"/>
          </p:cNvGraphicFramePr>
          <p:nvPr/>
        </p:nvGraphicFramePr>
        <p:xfrm>
          <a:off x="1173163" y="3213100"/>
          <a:ext cx="2301875" cy="809625"/>
        </p:xfrm>
        <a:graphic>
          <a:graphicData uri="http://schemas.openxmlformats.org/presentationml/2006/ole">
            <mc:AlternateContent xmlns:mc="http://schemas.openxmlformats.org/markup-compatibility/2006">
              <mc:Choice xmlns:v="urn:schemas-microsoft-com:vml" Requires="v">
                <p:oleObj spid="_x0000_s35952" name="公式" r:id="rId57" imgW="998087" imgH="335368" progId="Equation.3">
                  <p:embed/>
                </p:oleObj>
              </mc:Choice>
              <mc:Fallback>
                <p:oleObj name="公式" r:id="rId57" imgW="998087" imgH="335368" progId="Equation.3">
                  <p:embed/>
                  <p:pic>
                    <p:nvPicPr>
                      <p:cNvPr id="0" name="Object 207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173163" y="3213100"/>
                        <a:ext cx="2301875" cy="8096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88" name="Object 2076">
            <a:extLst>
              <a:ext uri="{FF2B5EF4-FFF2-40B4-BE49-F238E27FC236}">
                <a16:creationId xmlns:a16="http://schemas.microsoft.com/office/drawing/2014/main" id="{FD671DED-9025-4367-8C04-0C23C8D79ECD}"/>
              </a:ext>
            </a:extLst>
          </p:cNvPr>
          <p:cNvGraphicFramePr>
            <a:graphicFrameLocks noChangeAspect="1"/>
          </p:cNvGraphicFramePr>
          <p:nvPr/>
        </p:nvGraphicFramePr>
        <p:xfrm>
          <a:off x="1371600" y="3933825"/>
          <a:ext cx="1752600" cy="506413"/>
        </p:xfrm>
        <a:graphic>
          <a:graphicData uri="http://schemas.openxmlformats.org/presentationml/2006/ole">
            <mc:AlternateContent xmlns:mc="http://schemas.openxmlformats.org/markup-compatibility/2006">
              <mc:Choice xmlns:v="urn:schemas-microsoft-com:vml" Requires="v">
                <p:oleObj spid="_x0000_s35953" name="Equation" r:id="rId59" imgW="754247" imgH="190280" progId="Equation.3">
                  <p:embed/>
                </p:oleObj>
              </mc:Choice>
              <mc:Fallback>
                <p:oleObj name="Equation" r:id="rId59" imgW="754247" imgH="190280" progId="Equation.3">
                  <p:embed/>
                  <p:pic>
                    <p:nvPicPr>
                      <p:cNvPr id="0" name="Object 207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371600" y="3933825"/>
                        <a:ext cx="1752600" cy="5064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89" name="Object 2077">
            <a:extLst>
              <a:ext uri="{FF2B5EF4-FFF2-40B4-BE49-F238E27FC236}">
                <a16:creationId xmlns:a16="http://schemas.microsoft.com/office/drawing/2014/main" id="{5F7496F0-AA63-4011-9DCC-A62C9C8FADA9}"/>
              </a:ext>
            </a:extLst>
          </p:cNvPr>
          <p:cNvGraphicFramePr>
            <a:graphicFrameLocks noChangeAspect="1"/>
          </p:cNvGraphicFramePr>
          <p:nvPr/>
        </p:nvGraphicFramePr>
        <p:xfrm>
          <a:off x="1295400" y="4365625"/>
          <a:ext cx="1752600" cy="900113"/>
        </p:xfrm>
        <a:graphic>
          <a:graphicData uri="http://schemas.openxmlformats.org/presentationml/2006/ole">
            <mc:AlternateContent xmlns:mc="http://schemas.openxmlformats.org/markup-compatibility/2006">
              <mc:Choice xmlns:v="urn:schemas-microsoft-com:vml" Requires="v">
                <p:oleObj spid="_x0000_s35954" name="Equation" r:id="rId61" imgW="754247" imgH="373424" progId="Equation.3">
                  <p:embed/>
                </p:oleObj>
              </mc:Choice>
              <mc:Fallback>
                <p:oleObj name="Equation" r:id="rId61" imgW="754247" imgH="373424" progId="Equation.3">
                  <p:embed/>
                  <p:pic>
                    <p:nvPicPr>
                      <p:cNvPr id="0" name="Object 207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295400" y="4365625"/>
                        <a:ext cx="1752600" cy="900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90" name="Object 2078">
            <a:extLst>
              <a:ext uri="{FF2B5EF4-FFF2-40B4-BE49-F238E27FC236}">
                <a16:creationId xmlns:a16="http://schemas.microsoft.com/office/drawing/2014/main" id="{E34E66E3-F5F6-40BB-AC9E-C045ADA4E02E}"/>
              </a:ext>
            </a:extLst>
          </p:cNvPr>
          <p:cNvGraphicFramePr>
            <a:graphicFrameLocks noChangeAspect="1"/>
          </p:cNvGraphicFramePr>
          <p:nvPr/>
        </p:nvGraphicFramePr>
        <p:xfrm>
          <a:off x="684213" y="5373688"/>
          <a:ext cx="1328737" cy="990600"/>
        </p:xfrm>
        <a:graphic>
          <a:graphicData uri="http://schemas.openxmlformats.org/presentationml/2006/ole">
            <mc:AlternateContent xmlns:mc="http://schemas.openxmlformats.org/markup-compatibility/2006">
              <mc:Choice xmlns:v="urn:schemas-microsoft-com:vml" Requires="v">
                <p:oleObj spid="_x0000_s35955" name="公式" r:id="rId63" imgW="571485" imgH="419091" progId="Equation.3">
                  <p:embed/>
                </p:oleObj>
              </mc:Choice>
              <mc:Fallback>
                <p:oleObj name="公式" r:id="rId63" imgW="571485" imgH="419091" progId="Equation.3">
                  <p:embed/>
                  <p:pic>
                    <p:nvPicPr>
                      <p:cNvPr id="0" name="Object 2078"/>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84213" y="5373688"/>
                        <a:ext cx="1328737" cy="9906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2099">
            <a:extLst>
              <a:ext uri="{FF2B5EF4-FFF2-40B4-BE49-F238E27FC236}">
                <a16:creationId xmlns:a16="http://schemas.microsoft.com/office/drawing/2014/main" id="{BC2265E0-284D-4511-82FA-CB86A818E96B}"/>
              </a:ext>
            </a:extLst>
          </p:cNvPr>
          <p:cNvGrpSpPr>
            <a:grpSpLocks/>
          </p:cNvGrpSpPr>
          <p:nvPr/>
        </p:nvGrpSpPr>
        <p:grpSpPr bwMode="auto">
          <a:xfrm>
            <a:off x="5186363" y="3498850"/>
            <a:ext cx="2832100" cy="2741613"/>
            <a:chOff x="3252" y="2204"/>
            <a:chExt cx="1784" cy="1727"/>
          </a:xfrm>
        </p:grpSpPr>
        <p:sp>
          <p:nvSpPr>
            <p:cNvPr id="66579" name="Oval 2067">
              <a:extLst>
                <a:ext uri="{FF2B5EF4-FFF2-40B4-BE49-F238E27FC236}">
                  <a16:creationId xmlns:a16="http://schemas.microsoft.com/office/drawing/2014/main" id="{F212F15E-F10B-4E82-880D-658905FA495D}"/>
                </a:ext>
              </a:extLst>
            </p:cNvPr>
            <p:cNvSpPr>
              <a:spLocks noChangeArrowheads="1"/>
            </p:cNvSpPr>
            <p:nvPr/>
          </p:nvSpPr>
          <p:spPr bwMode="auto">
            <a:xfrm>
              <a:off x="3308" y="2204"/>
              <a:ext cx="1728" cy="1727"/>
            </a:xfrm>
            <a:prstGeom prst="ellipse">
              <a:avLst/>
            </a:prstGeom>
            <a:noFill/>
            <a:ln w="19050">
              <a:solidFill>
                <a:schemeClr val="tx2"/>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66581" name="Line 2069">
              <a:extLst>
                <a:ext uri="{FF2B5EF4-FFF2-40B4-BE49-F238E27FC236}">
                  <a16:creationId xmlns:a16="http://schemas.microsoft.com/office/drawing/2014/main" id="{8C96E424-C347-4EB7-870B-7A9B125132EB}"/>
                </a:ext>
              </a:extLst>
            </p:cNvPr>
            <p:cNvSpPr>
              <a:spLocks noChangeShapeType="1"/>
            </p:cNvSpPr>
            <p:nvPr/>
          </p:nvSpPr>
          <p:spPr bwMode="auto">
            <a:xfrm flipV="1">
              <a:off x="4176" y="2435"/>
              <a:ext cx="620" cy="637"/>
            </a:xfrm>
            <a:prstGeom prst="line">
              <a:avLst/>
            </a:prstGeom>
            <a:noFill/>
            <a:ln w="19050">
              <a:solidFill>
                <a:srgbClr val="66FF66"/>
              </a:solidFill>
              <a:round/>
              <a:headEnd/>
              <a:tailEnd type="triangle" w="sm" len="lg"/>
            </a:ln>
            <a:effectLst/>
          </p:spPr>
          <p:txBody>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5858" name="Object 2071">
              <a:extLst>
                <a:ext uri="{FF2B5EF4-FFF2-40B4-BE49-F238E27FC236}">
                  <a16:creationId xmlns:a16="http://schemas.microsoft.com/office/drawing/2014/main" id="{99D5771F-DE51-42B9-B3FA-974BFD77C27A}"/>
                </a:ext>
              </a:extLst>
            </p:cNvPr>
            <p:cNvGraphicFramePr>
              <a:graphicFrameLocks noChangeAspect="1"/>
            </p:cNvGraphicFramePr>
            <p:nvPr/>
          </p:nvGraphicFramePr>
          <p:xfrm>
            <a:off x="4514" y="2496"/>
            <a:ext cx="142" cy="157"/>
          </p:xfrm>
          <a:graphic>
            <a:graphicData uri="http://schemas.openxmlformats.org/presentationml/2006/ole">
              <mc:AlternateContent xmlns:mc="http://schemas.openxmlformats.org/markup-compatibility/2006">
                <mc:Choice xmlns:v="urn:schemas-microsoft-com:vml" Requires="v">
                  <p:oleObj spid="_x0000_s35956" name="Equation" r:id="rId65" imgW="76230" imgH="91334" progId="Equation.3">
                    <p:embed/>
                  </p:oleObj>
                </mc:Choice>
                <mc:Fallback>
                  <p:oleObj name="Equation" r:id="rId65" imgW="76230" imgH="91334" progId="Equation.3">
                    <p:embed/>
                    <p:pic>
                      <p:nvPicPr>
                        <p:cNvPr id="0" name="Object 2071"/>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514" y="2496"/>
                          <a:ext cx="142" cy="15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9" name="Object 2079">
              <a:extLst>
                <a:ext uri="{FF2B5EF4-FFF2-40B4-BE49-F238E27FC236}">
                  <a16:creationId xmlns:a16="http://schemas.microsoft.com/office/drawing/2014/main" id="{019CC2E5-AAE7-48F4-BE2E-711C477341DD}"/>
                </a:ext>
              </a:extLst>
            </p:cNvPr>
            <p:cNvGraphicFramePr>
              <a:graphicFrameLocks noChangeAspect="1"/>
            </p:cNvGraphicFramePr>
            <p:nvPr/>
          </p:nvGraphicFramePr>
          <p:xfrm>
            <a:off x="3252" y="3595"/>
            <a:ext cx="213" cy="248"/>
          </p:xfrm>
          <a:graphic>
            <a:graphicData uri="http://schemas.openxmlformats.org/presentationml/2006/ole">
              <mc:AlternateContent xmlns:mc="http://schemas.openxmlformats.org/markup-compatibility/2006">
                <mc:Choice xmlns:v="urn:schemas-microsoft-com:vml" Requires="v">
                  <p:oleObj spid="_x0000_s35957" name="Equation" r:id="rId67" imgW="114108" imgH="144613" progId="Equation.3">
                    <p:embed/>
                  </p:oleObj>
                </mc:Choice>
                <mc:Fallback>
                  <p:oleObj name="Equation" r:id="rId67" imgW="114108" imgH="144613" progId="Equation.3">
                    <p:embed/>
                    <p:pic>
                      <p:nvPicPr>
                        <p:cNvPr id="0" name="Object 207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252" y="3595"/>
                          <a:ext cx="213" cy="24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aphicFrame>
        <p:nvGraphicFramePr>
          <p:cNvPr id="66616" name="Object 2104">
            <a:extLst>
              <a:ext uri="{FF2B5EF4-FFF2-40B4-BE49-F238E27FC236}">
                <a16:creationId xmlns:a16="http://schemas.microsoft.com/office/drawing/2014/main" id="{F6BADC07-A9A9-489E-ACAB-DFF82CDB3547}"/>
              </a:ext>
            </a:extLst>
          </p:cNvPr>
          <p:cNvGraphicFramePr>
            <a:graphicFrameLocks noChangeAspect="1"/>
          </p:cNvGraphicFramePr>
          <p:nvPr/>
        </p:nvGraphicFramePr>
        <p:xfrm>
          <a:off x="2085975" y="5373688"/>
          <a:ext cx="1909763" cy="963612"/>
        </p:xfrm>
        <a:graphic>
          <a:graphicData uri="http://schemas.openxmlformats.org/presentationml/2006/ole">
            <mc:AlternateContent xmlns:mc="http://schemas.openxmlformats.org/markup-compatibility/2006">
              <mc:Choice xmlns:v="urn:schemas-microsoft-com:vml" Requires="v">
                <p:oleObj spid="_x0000_s35958" name="公式" r:id="rId69" imgW="838052" imgH="411480" progId="Equation.3">
                  <p:embed/>
                </p:oleObj>
              </mc:Choice>
              <mc:Fallback>
                <p:oleObj name="公式" r:id="rId69" imgW="838052" imgH="411480" progId="Equation.3">
                  <p:embed/>
                  <p:pic>
                    <p:nvPicPr>
                      <p:cNvPr id="0" name="Object 210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085975" y="5373688"/>
                        <a:ext cx="1909763" cy="9636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853" name="Group 2105">
            <a:extLst>
              <a:ext uri="{FF2B5EF4-FFF2-40B4-BE49-F238E27FC236}">
                <a16:creationId xmlns:a16="http://schemas.microsoft.com/office/drawing/2014/main" id="{39269B2D-A750-40F1-A0AA-9C4FC5084BCF}"/>
              </a:ext>
            </a:extLst>
          </p:cNvPr>
          <p:cNvGrpSpPr>
            <a:grpSpLocks/>
          </p:cNvGrpSpPr>
          <p:nvPr/>
        </p:nvGrpSpPr>
        <p:grpSpPr bwMode="auto">
          <a:xfrm>
            <a:off x="0" y="44450"/>
            <a:ext cx="5715000" cy="1068388"/>
            <a:chOff x="0" y="191"/>
            <a:chExt cx="3600" cy="673"/>
          </a:xfrm>
        </p:grpSpPr>
        <p:pic>
          <p:nvPicPr>
            <p:cNvPr id="35854" name="Picture 2106" descr="bar_1">
              <a:extLst>
                <a:ext uri="{FF2B5EF4-FFF2-40B4-BE49-F238E27FC236}">
                  <a16:creationId xmlns:a16="http://schemas.microsoft.com/office/drawing/2014/main" id="{26BD2718-7A1E-4015-9B06-59344B8E6EE2}"/>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 Box 2107">
              <a:extLst>
                <a:ext uri="{FF2B5EF4-FFF2-40B4-BE49-F238E27FC236}">
                  <a16:creationId xmlns:a16="http://schemas.microsoft.com/office/drawing/2014/main" id="{10EA97F7-583E-41E1-B41B-02B789A08A18}"/>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left)">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86"/>
                                        </p:tgtEl>
                                        <p:attrNameLst>
                                          <p:attrName>style.visibility</p:attrName>
                                        </p:attrNameLst>
                                      </p:cBhvr>
                                      <p:to>
                                        <p:strVal val="visible"/>
                                      </p:to>
                                    </p:set>
                                    <p:animEffect transition="in" filter="wipe(left)">
                                      <p:cBhvr>
                                        <p:cTn id="17" dur="500"/>
                                        <p:tgtEl>
                                          <p:spTgt spid="665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down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6587"/>
                                        </p:tgtEl>
                                        <p:attrNameLst>
                                          <p:attrName>style.visibility</p:attrName>
                                        </p:attrNameLst>
                                      </p:cBhvr>
                                      <p:to>
                                        <p:strVal val="visible"/>
                                      </p:to>
                                    </p:set>
                                    <p:animEffect transition="in" filter="dissolve">
                                      <p:cBhvr>
                                        <p:cTn id="27" dur="500"/>
                                        <p:tgtEl>
                                          <p:spTgt spid="665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6588"/>
                                        </p:tgtEl>
                                        <p:attrNameLst>
                                          <p:attrName>style.visibility</p:attrName>
                                        </p:attrNameLst>
                                      </p:cBhvr>
                                      <p:to>
                                        <p:strVal val="visible"/>
                                      </p:to>
                                    </p:set>
                                    <p:animEffect transition="in" filter="dissolve">
                                      <p:cBhvr>
                                        <p:cTn id="32" dur="500"/>
                                        <p:tgtEl>
                                          <p:spTgt spid="665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6589"/>
                                        </p:tgtEl>
                                        <p:attrNameLst>
                                          <p:attrName>style.visibility</p:attrName>
                                        </p:attrNameLst>
                                      </p:cBhvr>
                                      <p:to>
                                        <p:strVal val="visible"/>
                                      </p:to>
                                    </p:set>
                                    <p:animEffect transition="in" filter="dissolve">
                                      <p:cBhvr>
                                        <p:cTn id="37" dur="500"/>
                                        <p:tgtEl>
                                          <p:spTgt spid="665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6590"/>
                                        </p:tgtEl>
                                        <p:attrNameLst>
                                          <p:attrName>style.visibility</p:attrName>
                                        </p:attrNameLst>
                                      </p:cBhvr>
                                      <p:to>
                                        <p:strVal val="visible"/>
                                      </p:to>
                                    </p:set>
                                    <p:animEffect transition="in" filter="dissolve">
                                      <p:cBhvr>
                                        <p:cTn id="42" dur="500"/>
                                        <p:tgtEl>
                                          <p:spTgt spid="665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66616"/>
                                        </p:tgtEl>
                                        <p:attrNameLst>
                                          <p:attrName>style.visibility</p:attrName>
                                        </p:attrNameLst>
                                      </p:cBhvr>
                                      <p:to>
                                        <p:strVal val="visible"/>
                                      </p:to>
                                    </p:set>
                                    <p:animEffect transition="in" filter="dissolve">
                                      <p:cBhvr>
                                        <p:cTn id="47" dur="500"/>
                                        <p:tgtEl>
                                          <p:spTgt spid="66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58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1">
            <a:extLst>
              <a:ext uri="{FF2B5EF4-FFF2-40B4-BE49-F238E27FC236}">
                <a16:creationId xmlns:a16="http://schemas.microsoft.com/office/drawing/2014/main" id="{E602A4C0-EE74-4B5D-AD05-421CB4DF4D4F}"/>
              </a:ext>
            </a:extLst>
          </p:cNvPr>
          <p:cNvSpPr>
            <a:spLocks noGrp="1"/>
          </p:cNvSpPr>
          <p:nvPr>
            <p:ph type="dt" sz="quarter" idx="10"/>
          </p:nvPr>
        </p:nvSpPr>
        <p:spPr/>
        <p:txBody>
          <a:bodyPr/>
          <a:lstStyle/>
          <a:p>
            <a:pPr>
              <a:defRPr/>
            </a:pPr>
            <a:fld id="{33041DF9-97D8-4372-84E1-8BCFE891476F}" type="datetime8">
              <a:rPr lang="en-US"/>
              <a:pPr>
                <a:defRPr/>
              </a:pPr>
              <a:t>3/26/2020 3:29 PM</a:t>
            </a:fld>
            <a:endParaRPr lang="en-US" altLang="zh-CN"/>
          </a:p>
        </p:txBody>
      </p:sp>
      <p:sp>
        <p:nvSpPr>
          <p:cNvPr id="36867" name="灯片编号占位符 3">
            <a:extLst>
              <a:ext uri="{FF2B5EF4-FFF2-40B4-BE49-F238E27FC236}">
                <a16:creationId xmlns:a16="http://schemas.microsoft.com/office/drawing/2014/main" id="{774AC3F1-6850-4828-86C1-BC325234F5C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2F6D710-F9F2-4383-A756-085B8309B6E9}" type="slidenum">
              <a:rPr lang="en-US" altLang="zh-CN" sz="1400"/>
              <a:pPr>
                <a:spcBef>
                  <a:spcPct val="0"/>
                </a:spcBef>
                <a:buFontTx/>
                <a:buNone/>
              </a:pPr>
              <a:t>34</a:t>
            </a:fld>
            <a:endParaRPr lang="en-US" altLang="zh-CN" sz="1400"/>
          </a:p>
        </p:txBody>
      </p:sp>
      <p:sp>
        <p:nvSpPr>
          <p:cNvPr id="68610" name="Text Box 2">
            <a:extLst>
              <a:ext uri="{FF2B5EF4-FFF2-40B4-BE49-F238E27FC236}">
                <a16:creationId xmlns:a16="http://schemas.microsoft.com/office/drawing/2014/main" id="{93353443-58F1-43A3-A826-06BBD572365F}"/>
              </a:ext>
            </a:extLst>
          </p:cNvPr>
          <p:cNvSpPr txBox="1">
            <a:spLocks noChangeArrowheads="1"/>
          </p:cNvSpPr>
          <p:nvPr/>
        </p:nvSpPr>
        <p:spPr bwMode="auto">
          <a:xfrm>
            <a:off x="539750" y="1125538"/>
            <a:ext cx="4248150"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effectLst>
                  <a:outerShdw blurRad="38100" dist="38100" dir="2700000" algn="tl">
                    <a:srgbClr val="000000"/>
                  </a:outerShdw>
                </a:effectLst>
              </a:rPr>
              <a:t>介质表面处的电场强度：</a:t>
            </a:r>
          </a:p>
        </p:txBody>
      </p:sp>
      <p:graphicFrame>
        <p:nvGraphicFramePr>
          <p:cNvPr id="68611" name="Object 3">
            <a:extLst>
              <a:ext uri="{FF2B5EF4-FFF2-40B4-BE49-F238E27FC236}">
                <a16:creationId xmlns:a16="http://schemas.microsoft.com/office/drawing/2014/main" id="{DC029B2A-5364-4508-92FC-F1EF3822EFCC}"/>
              </a:ext>
            </a:extLst>
          </p:cNvPr>
          <p:cNvGraphicFramePr>
            <a:graphicFrameLocks noChangeAspect="1"/>
          </p:cNvGraphicFramePr>
          <p:nvPr/>
        </p:nvGraphicFramePr>
        <p:xfrm>
          <a:off x="611188" y="1916113"/>
          <a:ext cx="4122737" cy="989012"/>
        </p:xfrm>
        <a:graphic>
          <a:graphicData uri="http://schemas.openxmlformats.org/presentationml/2006/ole">
            <mc:AlternateContent xmlns:mc="http://schemas.openxmlformats.org/markup-compatibility/2006">
              <mc:Choice xmlns:v="urn:schemas-microsoft-com:vml" Requires="v">
                <p:oleObj spid="_x0000_s36884" name="公式" r:id="rId3" imgW="1798261" imgH="411480" progId="Equation.3">
                  <p:embed/>
                </p:oleObj>
              </mc:Choice>
              <mc:Fallback>
                <p:oleObj name="公式" r:id="rId3" imgW="1798261" imgH="4114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16113"/>
                        <a:ext cx="4122737" cy="9890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4" name="Object 6">
            <a:extLst>
              <a:ext uri="{FF2B5EF4-FFF2-40B4-BE49-F238E27FC236}">
                <a16:creationId xmlns:a16="http://schemas.microsoft.com/office/drawing/2014/main" id="{CA398AEE-A9A8-4CB2-B891-D9FD7ABF06D4}"/>
              </a:ext>
            </a:extLst>
          </p:cNvPr>
          <p:cNvGraphicFramePr>
            <a:graphicFrameLocks noChangeAspect="1"/>
          </p:cNvGraphicFramePr>
          <p:nvPr/>
        </p:nvGraphicFramePr>
        <p:xfrm>
          <a:off x="468313" y="2874963"/>
          <a:ext cx="5775325" cy="985837"/>
        </p:xfrm>
        <a:graphic>
          <a:graphicData uri="http://schemas.openxmlformats.org/presentationml/2006/ole">
            <mc:AlternateContent xmlns:mc="http://schemas.openxmlformats.org/markup-compatibility/2006">
              <mc:Choice xmlns:v="urn:schemas-microsoft-com:vml" Requires="v">
                <p:oleObj spid="_x0000_s36885" name="公式" r:id="rId5" imgW="2552508" imgH="411480" progId="Equation.3">
                  <p:embed/>
                </p:oleObj>
              </mc:Choice>
              <mc:Fallback>
                <p:oleObj name="公式" r:id="rId5" imgW="2552508" imgH="411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874963"/>
                        <a:ext cx="5775325" cy="985837"/>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8" name="Object 10">
            <a:extLst>
              <a:ext uri="{FF2B5EF4-FFF2-40B4-BE49-F238E27FC236}">
                <a16:creationId xmlns:a16="http://schemas.microsoft.com/office/drawing/2014/main" id="{55B20CDD-4E8D-4322-9A5F-0ED9029F3E98}"/>
              </a:ext>
            </a:extLst>
          </p:cNvPr>
          <p:cNvGraphicFramePr>
            <a:graphicFrameLocks noChangeAspect="1"/>
          </p:cNvGraphicFramePr>
          <p:nvPr/>
        </p:nvGraphicFramePr>
        <p:xfrm>
          <a:off x="1258888" y="4981575"/>
          <a:ext cx="1925637" cy="1039813"/>
        </p:xfrm>
        <a:graphic>
          <a:graphicData uri="http://schemas.openxmlformats.org/presentationml/2006/ole">
            <mc:AlternateContent xmlns:mc="http://schemas.openxmlformats.org/markup-compatibility/2006">
              <mc:Choice xmlns:v="urn:schemas-microsoft-com:vml" Requires="v">
                <p:oleObj spid="_x0000_s36886" name="公式" r:id="rId7" imgW="845628" imgH="449536" progId="Equation.3">
                  <p:embed/>
                </p:oleObj>
              </mc:Choice>
              <mc:Fallback>
                <p:oleObj name="公式" r:id="rId7" imgW="845628" imgH="449536"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4981575"/>
                        <a:ext cx="1925637" cy="10398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9" name="Object 11">
            <a:extLst>
              <a:ext uri="{FF2B5EF4-FFF2-40B4-BE49-F238E27FC236}">
                <a16:creationId xmlns:a16="http://schemas.microsoft.com/office/drawing/2014/main" id="{461C4EA7-518D-47A2-918A-AC0C2E6A3F0E}"/>
              </a:ext>
            </a:extLst>
          </p:cNvPr>
          <p:cNvGraphicFramePr>
            <a:graphicFrameLocks noChangeAspect="1"/>
          </p:cNvGraphicFramePr>
          <p:nvPr/>
        </p:nvGraphicFramePr>
        <p:xfrm>
          <a:off x="539750" y="4076700"/>
          <a:ext cx="1743075" cy="530225"/>
        </p:xfrm>
        <a:graphic>
          <a:graphicData uri="http://schemas.openxmlformats.org/presentationml/2006/ole">
            <mc:AlternateContent xmlns:mc="http://schemas.openxmlformats.org/markup-compatibility/2006">
              <mc:Choice xmlns:v="urn:schemas-microsoft-com:vml" Requires="v">
                <p:oleObj spid="_x0000_s36887" name="Equation" r:id="rId9" imgW="716369" imgH="190280" progId="Equation.3">
                  <p:embed/>
                </p:oleObj>
              </mc:Choice>
              <mc:Fallback>
                <p:oleObj name="Equation" r:id="rId9" imgW="716369" imgH="19028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4076700"/>
                        <a:ext cx="1743075" cy="5302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20" name="Object 12">
            <a:extLst>
              <a:ext uri="{FF2B5EF4-FFF2-40B4-BE49-F238E27FC236}">
                <a16:creationId xmlns:a16="http://schemas.microsoft.com/office/drawing/2014/main" id="{B94A8CB7-F865-4261-B477-2D78391C7C93}"/>
              </a:ext>
            </a:extLst>
          </p:cNvPr>
          <p:cNvGraphicFramePr>
            <a:graphicFrameLocks noChangeAspect="1"/>
          </p:cNvGraphicFramePr>
          <p:nvPr/>
        </p:nvGraphicFramePr>
        <p:xfrm>
          <a:off x="2411413" y="3860800"/>
          <a:ext cx="2657475" cy="1028700"/>
        </p:xfrm>
        <a:graphic>
          <a:graphicData uri="http://schemas.openxmlformats.org/presentationml/2006/ole">
            <mc:AlternateContent xmlns:mc="http://schemas.openxmlformats.org/markup-compatibility/2006">
              <mc:Choice xmlns:v="urn:schemas-microsoft-com:vml" Requires="v">
                <p:oleObj spid="_x0000_s36888" name="公式" r:id="rId11" imgW="1105092" imgH="411480" progId="Equation.3">
                  <p:embed/>
                </p:oleObj>
              </mc:Choice>
              <mc:Fallback>
                <p:oleObj name="公式" r:id="rId11" imgW="1105092" imgH="4114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413" y="3860800"/>
                        <a:ext cx="2657475" cy="10287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874" name="Group 17">
            <a:extLst>
              <a:ext uri="{FF2B5EF4-FFF2-40B4-BE49-F238E27FC236}">
                <a16:creationId xmlns:a16="http://schemas.microsoft.com/office/drawing/2014/main" id="{B00BC5AA-C33B-45F7-B226-F88D5AC15DE3}"/>
              </a:ext>
            </a:extLst>
          </p:cNvPr>
          <p:cNvGrpSpPr>
            <a:grpSpLocks/>
          </p:cNvGrpSpPr>
          <p:nvPr/>
        </p:nvGrpSpPr>
        <p:grpSpPr bwMode="auto">
          <a:xfrm>
            <a:off x="0" y="57150"/>
            <a:ext cx="5715000" cy="1068388"/>
            <a:chOff x="0" y="191"/>
            <a:chExt cx="3600" cy="673"/>
          </a:xfrm>
        </p:grpSpPr>
        <p:pic>
          <p:nvPicPr>
            <p:cNvPr id="36876" name="Picture 18" descr="bar_1">
              <a:extLst>
                <a:ext uri="{FF2B5EF4-FFF2-40B4-BE49-F238E27FC236}">
                  <a16:creationId xmlns:a16="http://schemas.microsoft.com/office/drawing/2014/main" id="{DE515AEC-3CE7-4DFF-8066-3F4FC4F470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Text Box 19">
              <a:extLst>
                <a:ext uri="{FF2B5EF4-FFF2-40B4-BE49-F238E27FC236}">
                  <a16:creationId xmlns:a16="http://schemas.microsoft.com/office/drawing/2014/main" id="{87FEA6BC-9C4F-4EB8-86EF-24F45B826343}"/>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graphicFrame>
        <p:nvGraphicFramePr>
          <p:cNvPr id="66616" name="Object 2104">
            <a:extLst>
              <a:ext uri="{FF2B5EF4-FFF2-40B4-BE49-F238E27FC236}">
                <a16:creationId xmlns:a16="http://schemas.microsoft.com/office/drawing/2014/main" id="{EC95F1A1-D145-4768-AE68-39F6778809DE}"/>
              </a:ext>
            </a:extLst>
          </p:cNvPr>
          <p:cNvGraphicFramePr>
            <a:graphicFrameLocks noChangeAspect="1"/>
          </p:cNvGraphicFramePr>
          <p:nvPr/>
        </p:nvGraphicFramePr>
        <p:xfrm>
          <a:off x="4787900" y="1052513"/>
          <a:ext cx="2352675" cy="936625"/>
        </p:xfrm>
        <a:graphic>
          <a:graphicData uri="http://schemas.openxmlformats.org/presentationml/2006/ole">
            <mc:AlternateContent xmlns:mc="http://schemas.openxmlformats.org/markup-compatibility/2006">
              <mc:Choice xmlns:v="urn:schemas-microsoft-com:vml" Requires="v">
                <p:oleObj spid="_x0000_s36889" name="公式" r:id="rId14" imgW="1036438" imgH="396258" progId="Equation.3">
                  <p:embed/>
                </p:oleObj>
              </mc:Choice>
              <mc:Fallback>
                <p:oleObj name="公式" r:id="rId14" imgW="1036438" imgH="396258" progId="Equation.3">
                  <p:embed/>
                  <p:pic>
                    <p:nvPicPr>
                      <p:cNvPr id="0" name="Object 210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7900" y="1052513"/>
                        <a:ext cx="2352675" cy="9366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dissolve">
                                      <p:cBhvr>
                                        <p:cTn id="7" dur="5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6616"/>
                                        </p:tgtEl>
                                        <p:attrNameLst>
                                          <p:attrName>style.visibility</p:attrName>
                                        </p:attrNameLst>
                                      </p:cBhvr>
                                      <p:to>
                                        <p:strVal val="visible"/>
                                      </p:to>
                                    </p:set>
                                    <p:animEffect transition="in" filter="dissolve">
                                      <p:cBhvr>
                                        <p:cTn id="12" dur="500"/>
                                        <p:tgtEl>
                                          <p:spTgt spid="666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8611"/>
                                        </p:tgtEl>
                                        <p:attrNameLst>
                                          <p:attrName>style.visibility</p:attrName>
                                        </p:attrNameLst>
                                      </p:cBhvr>
                                      <p:to>
                                        <p:strVal val="visible"/>
                                      </p:to>
                                    </p:set>
                                    <p:animEffect transition="in" filter="dissolve">
                                      <p:cBhvr>
                                        <p:cTn id="17" dur="500"/>
                                        <p:tgtEl>
                                          <p:spTgt spid="686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8614"/>
                                        </p:tgtEl>
                                        <p:attrNameLst>
                                          <p:attrName>style.visibility</p:attrName>
                                        </p:attrNameLst>
                                      </p:cBhvr>
                                      <p:to>
                                        <p:strVal val="visible"/>
                                      </p:to>
                                    </p:set>
                                    <p:animEffect transition="in" filter="dissolve">
                                      <p:cBhvr>
                                        <p:cTn id="22" dur="500"/>
                                        <p:tgtEl>
                                          <p:spTgt spid="68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8619"/>
                                        </p:tgtEl>
                                        <p:attrNameLst>
                                          <p:attrName>style.visibility</p:attrName>
                                        </p:attrNameLst>
                                      </p:cBhvr>
                                      <p:to>
                                        <p:strVal val="visible"/>
                                      </p:to>
                                    </p:set>
                                    <p:animEffect transition="in" filter="dissolve">
                                      <p:cBhvr>
                                        <p:cTn id="27" dur="500"/>
                                        <p:tgtEl>
                                          <p:spTgt spid="686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8620"/>
                                        </p:tgtEl>
                                        <p:attrNameLst>
                                          <p:attrName>style.visibility</p:attrName>
                                        </p:attrNameLst>
                                      </p:cBhvr>
                                      <p:to>
                                        <p:strVal val="visible"/>
                                      </p:to>
                                    </p:set>
                                    <p:animEffect transition="in" filter="dissolve">
                                      <p:cBhvr>
                                        <p:cTn id="32" dur="500"/>
                                        <p:tgtEl>
                                          <p:spTgt spid="686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8618"/>
                                        </p:tgtEl>
                                        <p:attrNameLst>
                                          <p:attrName>style.visibility</p:attrName>
                                        </p:attrNameLst>
                                      </p:cBhvr>
                                      <p:to>
                                        <p:strVal val="visible"/>
                                      </p:to>
                                    </p:set>
                                    <p:animEffect transition="in" filter="dissolve">
                                      <p:cBhvr>
                                        <p:cTn id="37" dur="500"/>
                                        <p:tgtEl>
                                          <p:spTgt spid="68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1">
            <a:extLst>
              <a:ext uri="{FF2B5EF4-FFF2-40B4-BE49-F238E27FC236}">
                <a16:creationId xmlns:a16="http://schemas.microsoft.com/office/drawing/2014/main" id="{3F1828F7-2A92-4120-8590-A4AAD43D2548}"/>
              </a:ext>
            </a:extLst>
          </p:cNvPr>
          <p:cNvSpPr>
            <a:spLocks noGrp="1"/>
          </p:cNvSpPr>
          <p:nvPr>
            <p:ph type="dt" sz="quarter" idx="10"/>
          </p:nvPr>
        </p:nvSpPr>
        <p:spPr/>
        <p:txBody>
          <a:bodyPr/>
          <a:lstStyle/>
          <a:p>
            <a:pPr>
              <a:defRPr/>
            </a:pPr>
            <a:fld id="{77E58111-0246-4E0D-86B5-8542E44B13B6}" type="datetime8">
              <a:rPr lang="en-US"/>
              <a:pPr>
                <a:defRPr/>
              </a:pPr>
              <a:t>3/26/2020 3:29 PM</a:t>
            </a:fld>
            <a:endParaRPr lang="en-US" altLang="zh-CN"/>
          </a:p>
        </p:txBody>
      </p:sp>
      <p:sp>
        <p:nvSpPr>
          <p:cNvPr id="37891" name="灯片编号占位符 3">
            <a:extLst>
              <a:ext uri="{FF2B5EF4-FFF2-40B4-BE49-F238E27FC236}">
                <a16:creationId xmlns:a16="http://schemas.microsoft.com/office/drawing/2014/main" id="{2B0F7386-51F6-4E17-9F79-78C74A477E0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9449870-56F4-43AA-846D-722F79F93EC9}" type="slidenum">
              <a:rPr lang="en-US" altLang="zh-CN" sz="1400"/>
              <a:pPr>
                <a:spcBef>
                  <a:spcPct val="0"/>
                </a:spcBef>
                <a:buFontTx/>
                <a:buNone/>
              </a:pPr>
              <a:t>35</a:t>
            </a:fld>
            <a:endParaRPr lang="en-US" altLang="zh-CN" sz="1400"/>
          </a:p>
        </p:txBody>
      </p:sp>
      <p:sp>
        <p:nvSpPr>
          <p:cNvPr id="69634" name="Text Box 2">
            <a:extLst>
              <a:ext uri="{FF2B5EF4-FFF2-40B4-BE49-F238E27FC236}">
                <a16:creationId xmlns:a16="http://schemas.microsoft.com/office/drawing/2014/main" id="{1871F86B-517A-4BE3-BA0F-B46997FC6C38}"/>
              </a:ext>
            </a:extLst>
          </p:cNvPr>
          <p:cNvSpPr txBox="1">
            <a:spLocks noChangeArrowheads="1"/>
          </p:cNvSpPr>
          <p:nvPr/>
        </p:nvSpPr>
        <p:spPr bwMode="auto">
          <a:xfrm>
            <a:off x="381000" y="1258888"/>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a:solidFill>
                  <a:schemeClr val="tx2"/>
                </a:solidFill>
                <a:ea typeface="幼圆" panose="02010509060101010101" pitchFamily="49" charset="-122"/>
              </a:rPr>
              <a:t>例题</a:t>
            </a:r>
            <a:r>
              <a:rPr kumimoji="0" lang="en-US" altLang="zh-CN" sz="2800">
                <a:solidFill>
                  <a:schemeClr val="tx2"/>
                </a:solidFill>
                <a:ea typeface="幼圆" panose="02010509060101010101" pitchFamily="49" charset="-122"/>
              </a:rPr>
              <a:t>2</a:t>
            </a:r>
            <a:r>
              <a:rPr kumimoji="0" lang="zh-CN" altLang="en-US" sz="2800">
                <a:solidFill>
                  <a:schemeClr val="tx2"/>
                </a:solidFill>
                <a:ea typeface="幼圆" panose="02010509060101010101" pitchFamily="49" charset="-122"/>
              </a:rPr>
              <a:t>：</a:t>
            </a:r>
            <a:r>
              <a:rPr kumimoji="0" lang="zh-CN" altLang="en-US" sz="2800">
                <a:ea typeface="幼圆" panose="02010509060101010101" pitchFamily="49" charset="-122"/>
              </a:rPr>
              <a:t>在带电</a:t>
            </a:r>
            <a:r>
              <a:rPr kumimoji="0" lang="en-US" altLang="zh-CN" sz="2800">
                <a:ea typeface="幼圆" panose="02010509060101010101" pitchFamily="49" charset="-122"/>
                <a:cs typeface="Times New Roman" panose="02020603050405020304" pitchFamily="18" charset="0"/>
              </a:rPr>
              <a:t>±</a:t>
            </a:r>
            <a:r>
              <a:rPr kumimoji="0" lang="en-US" altLang="zh-CN" sz="2800">
                <a:ea typeface="幼圆" panose="02010509060101010101" pitchFamily="49" charset="-122"/>
                <a:cs typeface="Times New Roman" panose="02020603050405020304" pitchFamily="18" charset="0"/>
                <a:sym typeface="Symbol" panose="05050102010706020507" pitchFamily="18" charset="2"/>
              </a:rPr>
              <a:t></a:t>
            </a:r>
            <a:r>
              <a:rPr kumimoji="0" lang="en-US" altLang="zh-CN" sz="2800" i="1" baseline="-25000">
                <a:ea typeface="幼圆" panose="02010509060101010101" pitchFamily="49" charset="-122"/>
                <a:cs typeface="Times New Roman" panose="02020603050405020304" pitchFamily="18" charset="0"/>
                <a:sym typeface="Symbol" panose="05050102010706020507" pitchFamily="18" charset="2"/>
              </a:rPr>
              <a:t>o</a:t>
            </a:r>
            <a:r>
              <a:rPr kumimoji="0" lang="zh-CN" altLang="en-US" sz="2800">
                <a:ea typeface="幼圆" panose="02010509060101010101" pitchFamily="49" charset="-122"/>
              </a:rPr>
              <a:t>的平行板电容器中插入一电介质板，电介质板充满半个电容器，求电场分布。</a:t>
            </a:r>
            <a:endParaRPr kumimoji="0" lang="zh-CN" altLang="en-US" sz="2800">
              <a:solidFill>
                <a:schemeClr val="tx2"/>
              </a:solidFill>
              <a:ea typeface="幼圆" panose="02010509060101010101" pitchFamily="49" charset="-122"/>
            </a:endParaRPr>
          </a:p>
        </p:txBody>
      </p:sp>
      <p:sp>
        <p:nvSpPr>
          <p:cNvPr id="69635" name="Text Box 3">
            <a:extLst>
              <a:ext uri="{FF2B5EF4-FFF2-40B4-BE49-F238E27FC236}">
                <a16:creationId xmlns:a16="http://schemas.microsoft.com/office/drawing/2014/main" id="{8D082308-BC64-4AF9-88E2-3DF964FB4533}"/>
              </a:ext>
            </a:extLst>
          </p:cNvPr>
          <p:cNvSpPr txBox="1">
            <a:spLocks noChangeArrowheads="1"/>
          </p:cNvSpPr>
          <p:nvPr/>
        </p:nvSpPr>
        <p:spPr bwMode="auto">
          <a:xfrm>
            <a:off x="381000" y="2200275"/>
            <a:ext cx="8458200" cy="946150"/>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solidFill>
                  <a:srgbClr val="99FFCC"/>
                </a:solidFill>
                <a:effectLst>
                  <a:outerShdw blurRad="38100" dist="38100" dir="2700000" algn="tl">
                    <a:srgbClr val="000000"/>
                  </a:outerShdw>
                </a:effectLst>
              </a:rPr>
              <a:t>解：</a:t>
            </a:r>
            <a:r>
              <a:rPr kumimoji="0" lang="zh-CN" altLang="en-US">
                <a:effectLst>
                  <a:outerShdw blurRad="38100" dist="38100" dir="2700000" algn="tl">
                    <a:srgbClr val="000000"/>
                  </a:outerShdw>
                </a:effectLst>
              </a:rPr>
              <a:t>未</a:t>
            </a:r>
            <a:r>
              <a:rPr kumimoji="0" lang="zh-CN" altLang="en-US"/>
              <a:t>插入电介质时，在</a:t>
            </a:r>
            <a:r>
              <a:rPr kumimoji="0" lang="zh-CN" altLang="en-US">
                <a:effectLst>
                  <a:outerShdw blurRad="38100" dist="38100" dir="2700000" algn="tl">
                    <a:srgbClr val="000000"/>
                  </a:outerShdw>
                </a:effectLst>
              </a:rPr>
              <a:t>平行金属板附近作高斯面，由高斯定律</a:t>
            </a:r>
          </a:p>
        </p:txBody>
      </p:sp>
      <p:graphicFrame>
        <p:nvGraphicFramePr>
          <p:cNvPr id="69687" name="Object 55">
            <a:extLst>
              <a:ext uri="{FF2B5EF4-FFF2-40B4-BE49-F238E27FC236}">
                <a16:creationId xmlns:a16="http://schemas.microsoft.com/office/drawing/2014/main" id="{D7837C45-B389-483F-8DE9-DB8191357B48}"/>
              </a:ext>
            </a:extLst>
          </p:cNvPr>
          <p:cNvGraphicFramePr>
            <a:graphicFrameLocks noChangeAspect="1"/>
          </p:cNvGraphicFramePr>
          <p:nvPr/>
        </p:nvGraphicFramePr>
        <p:xfrm>
          <a:off x="1174750" y="3230563"/>
          <a:ext cx="2403475" cy="769937"/>
        </p:xfrm>
        <a:graphic>
          <a:graphicData uri="http://schemas.openxmlformats.org/presentationml/2006/ole">
            <mc:AlternateContent xmlns:mc="http://schemas.openxmlformats.org/markup-compatibility/2006">
              <mc:Choice xmlns:v="urn:schemas-microsoft-com:vml" Requires="v">
                <p:oleObj spid="_x0000_s37957" name="公式" r:id="rId3" imgW="1105092" imgH="335368" progId="Equation.3">
                  <p:embed/>
                </p:oleObj>
              </mc:Choice>
              <mc:Fallback>
                <p:oleObj name="公式" r:id="rId3" imgW="1105092" imgH="335368"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3230563"/>
                        <a:ext cx="2403475" cy="7699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88" name="Object 56">
            <a:extLst>
              <a:ext uri="{FF2B5EF4-FFF2-40B4-BE49-F238E27FC236}">
                <a16:creationId xmlns:a16="http://schemas.microsoft.com/office/drawing/2014/main" id="{BD788C3D-24AF-4894-8F94-61C29EEB2B7D}"/>
              </a:ext>
            </a:extLst>
          </p:cNvPr>
          <p:cNvGraphicFramePr>
            <a:graphicFrameLocks noChangeAspect="1"/>
          </p:cNvGraphicFramePr>
          <p:nvPr/>
        </p:nvGraphicFramePr>
        <p:xfrm>
          <a:off x="1187450" y="4471988"/>
          <a:ext cx="2085975" cy="473075"/>
        </p:xfrm>
        <a:graphic>
          <a:graphicData uri="http://schemas.openxmlformats.org/presentationml/2006/ole">
            <mc:AlternateContent xmlns:mc="http://schemas.openxmlformats.org/markup-compatibility/2006">
              <mc:Choice xmlns:v="urn:schemas-microsoft-com:vml" Requires="v">
                <p:oleObj spid="_x0000_s37958" name="公式" r:id="rId5" imgW="967784" imgH="190280" progId="Equation.3">
                  <p:embed/>
                </p:oleObj>
              </mc:Choice>
              <mc:Fallback>
                <p:oleObj name="公式" r:id="rId5" imgW="967784" imgH="190280"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471988"/>
                        <a:ext cx="2085975" cy="4730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90" name="Object 58">
            <a:extLst>
              <a:ext uri="{FF2B5EF4-FFF2-40B4-BE49-F238E27FC236}">
                <a16:creationId xmlns:a16="http://schemas.microsoft.com/office/drawing/2014/main" id="{9906A80A-52F7-474E-AAA0-4F83135EF021}"/>
              </a:ext>
            </a:extLst>
          </p:cNvPr>
          <p:cNvGraphicFramePr>
            <a:graphicFrameLocks noChangeAspect="1"/>
          </p:cNvGraphicFramePr>
          <p:nvPr/>
        </p:nvGraphicFramePr>
        <p:xfrm>
          <a:off x="1547813" y="5046663"/>
          <a:ext cx="1109662" cy="473075"/>
        </p:xfrm>
        <a:graphic>
          <a:graphicData uri="http://schemas.openxmlformats.org/presentationml/2006/ole">
            <mc:AlternateContent xmlns:mc="http://schemas.openxmlformats.org/markup-compatibility/2006">
              <mc:Choice xmlns:v="urn:schemas-microsoft-com:vml" Requires="v">
                <p:oleObj spid="_x0000_s37959" name="Equation" r:id="rId7" imgW="495256" imgH="190280" progId="Equation.3">
                  <p:embed/>
                </p:oleObj>
              </mc:Choice>
              <mc:Fallback>
                <p:oleObj name="Equation" r:id="rId7" imgW="495256" imgH="190280" progId="Equation.3">
                  <p:embed/>
                  <p:pic>
                    <p:nvPicPr>
                      <p:cNvPr id="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5046663"/>
                        <a:ext cx="1109662" cy="4730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92" name="Text Box 60">
            <a:extLst>
              <a:ext uri="{FF2B5EF4-FFF2-40B4-BE49-F238E27FC236}">
                <a16:creationId xmlns:a16="http://schemas.microsoft.com/office/drawing/2014/main" id="{BD36FE9B-6B80-4ED7-A72E-7994D4B8F6ED}"/>
              </a:ext>
            </a:extLst>
          </p:cNvPr>
          <p:cNvSpPr txBox="1">
            <a:spLocks noChangeArrowheads="1"/>
          </p:cNvSpPr>
          <p:nvPr/>
        </p:nvSpPr>
        <p:spPr bwMode="auto">
          <a:xfrm>
            <a:off x="304800" y="3879850"/>
            <a:ext cx="3810000" cy="519113"/>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取如图高斯面</a:t>
            </a:r>
          </a:p>
        </p:txBody>
      </p:sp>
      <p:graphicFrame>
        <p:nvGraphicFramePr>
          <p:cNvPr id="69702" name="Object 70">
            <a:extLst>
              <a:ext uri="{FF2B5EF4-FFF2-40B4-BE49-F238E27FC236}">
                <a16:creationId xmlns:a16="http://schemas.microsoft.com/office/drawing/2014/main" id="{4E639DBA-757B-4CDD-890E-6D3CF0806C74}"/>
              </a:ext>
            </a:extLst>
          </p:cNvPr>
          <p:cNvGraphicFramePr>
            <a:graphicFrameLocks noChangeAspect="1"/>
          </p:cNvGraphicFramePr>
          <p:nvPr/>
        </p:nvGraphicFramePr>
        <p:xfrm>
          <a:off x="1187450" y="5561013"/>
          <a:ext cx="1871663" cy="892175"/>
        </p:xfrm>
        <a:graphic>
          <a:graphicData uri="http://schemas.openxmlformats.org/presentationml/2006/ole">
            <mc:AlternateContent xmlns:mc="http://schemas.openxmlformats.org/markup-compatibility/2006">
              <mc:Choice xmlns:v="urn:schemas-microsoft-com:vml" Requires="v">
                <p:oleObj spid="_x0000_s37960" name="Equation" r:id="rId9" imgW="883979" imgH="411480" progId="Equation.3">
                  <p:embed/>
                </p:oleObj>
              </mc:Choice>
              <mc:Fallback>
                <p:oleObj name="Equation" r:id="rId9" imgW="883979" imgH="411480" progId="Equation.3">
                  <p:embed/>
                  <p:pic>
                    <p:nvPicPr>
                      <p:cNvPr id="0"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561013"/>
                        <a:ext cx="1871663" cy="8921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48">
            <a:extLst>
              <a:ext uri="{FF2B5EF4-FFF2-40B4-BE49-F238E27FC236}">
                <a16:creationId xmlns:a16="http://schemas.microsoft.com/office/drawing/2014/main" id="{165837C1-779E-47B8-B2E6-4E1610DDE08A}"/>
              </a:ext>
            </a:extLst>
          </p:cNvPr>
          <p:cNvGrpSpPr>
            <a:grpSpLocks/>
          </p:cNvGrpSpPr>
          <p:nvPr/>
        </p:nvGrpSpPr>
        <p:grpSpPr bwMode="auto">
          <a:xfrm>
            <a:off x="4267200" y="3429000"/>
            <a:ext cx="4495800" cy="2895600"/>
            <a:chOff x="2688" y="2160"/>
            <a:chExt cx="2832" cy="1824"/>
          </a:xfrm>
        </p:grpSpPr>
        <p:sp>
          <p:nvSpPr>
            <p:cNvPr id="69709" name="Rectangle 77">
              <a:extLst>
                <a:ext uri="{FF2B5EF4-FFF2-40B4-BE49-F238E27FC236}">
                  <a16:creationId xmlns:a16="http://schemas.microsoft.com/office/drawing/2014/main" id="{D39A964B-DE54-432A-AEDE-14C99E103C98}"/>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69711" name="Rectangle 79">
              <a:extLst>
                <a:ext uri="{FF2B5EF4-FFF2-40B4-BE49-F238E27FC236}">
                  <a16:creationId xmlns:a16="http://schemas.microsoft.com/office/drawing/2014/main" id="{3318B6C9-9ABA-4224-BD11-573CB4EFD332}"/>
                </a:ext>
              </a:extLst>
            </p:cNvPr>
            <p:cNvSpPr>
              <a:spLocks noChangeArrowheads="1"/>
            </p:cNvSpPr>
            <p:nvPr/>
          </p:nvSpPr>
          <p:spPr bwMode="auto">
            <a:xfrm>
              <a:off x="3216" y="355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7905" name="Object 80">
              <a:extLst>
                <a:ext uri="{FF2B5EF4-FFF2-40B4-BE49-F238E27FC236}">
                  <a16:creationId xmlns:a16="http://schemas.microsoft.com/office/drawing/2014/main" id="{BD6AC64B-FAB5-4951-8E80-4DA09BD6CE3C}"/>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37961" name="公式" r:id="rId11" imgW="106532" imgH="38056" progId="Equation.3">
                    <p:embed/>
                  </p:oleObj>
                </mc:Choice>
                <mc:Fallback>
                  <p:oleObj name="公式" r:id="rId11" imgW="106532" imgH="38056" progId="Equation.3">
                    <p:embed/>
                    <p:pic>
                      <p:nvPicPr>
                        <p:cNvPr id="0" name="Object 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6" name="Object 81">
              <a:extLst>
                <a:ext uri="{FF2B5EF4-FFF2-40B4-BE49-F238E27FC236}">
                  <a16:creationId xmlns:a16="http://schemas.microsoft.com/office/drawing/2014/main" id="{98C62BF6-8194-4C05-8A8B-E7A78A0F5C9D}"/>
                </a:ext>
              </a:extLst>
            </p:cNvPr>
            <p:cNvGraphicFramePr>
              <a:graphicFrameLocks noChangeAspect="1"/>
            </p:cNvGraphicFramePr>
            <p:nvPr/>
          </p:nvGraphicFramePr>
          <p:xfrm>
            <a:off x="4704" y="3567"/>
            <a:ext cx="69" cy="92"/>
          </p:xfrm>
          <a:graphic>
            <a:graphicData uri="http://schemas.openxmlformats.org/presentationml/2006/ole">
              <mc:AlternateContent xmlns:mc="http://schemas.openxmlformats.org/markup-compatibility/2006">
                <mc:Choice xmlns:v="urn:schemas-microsoft-com:vml" Requires="v">
                  <p:oleObj spid="_x0000_s37962" name="公式" r:id="rId13" imgW="106532" imgH="38056" progId="Equation.3">
                    <p:embed/>
                  </p:oleObj>
                </mc:Choice>
                <mc:Fallback>
                  <p:oleObj name="公式" r:id="rId13" imgW="106532" imgH="38056" progId="Equation.3">
                    <p:embed/>
                    <p:pic>
                      <p:nvPicPr>
                        <p:cNvPr id="0" name="Object 8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7" name="Object 83">
              <a:extLst>
                <a:ext uri="{FF2B5EF4-FFF2-40B4-BE49-F238E27FC236}">
                  <a16:creationId xmlns:a16="http://schemas.microsoft.com/office/drawing/2014/main" id="{ACECCD78-A9D1-4373-9B78-9F16131DA9D2}"/>
                </a:ext>
              </a:extLst>
            </p:cNvPr>
            <p:cNvGraphicFramePr>
              <a:graphicFrameLocks noChangeAspect="1"/>
            </p:cNvGraphicFramePr>
            <p:nvPr/>
          </p:nvGraphicFramePr>
          <p:xfrm>
            <a:off x="4464" y="3567"/>
            <a:ext cx="69" cy="92"/>
          </p:xfrm>
          <a:graphic>
            <a:graphicData uri="http://schemas.openxmlformats.org/presentationml/2006/ole">
              <mc:AlternateContent xmlns:mc="http://schemas.openxmlformats.org/markup-compatibility/2006">
                <mc:Choice xmlns:v="urn:schemas-microsoft-com:vml" Requires="v">
                  <p:oleObj spid="_x0000_s37963" name="公式" r:id="rId15" imgW="106532" imgH="38056" progId="Equation.3">
                    <p:embed/>
                  </p:oleObj>
                </mc:Choice>
                <mc:Fallback>
                  <p:oleObj name="公式" r:id="rId15" imgW="106532" imgH="38056" progId="Equation.3">
                    <p:embed/>
                    <p:pic>
                      <p:nvPicPr>
                        <p:cNvPr id="0" name="Object 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8" name="Object 85">
              <a:extLst>
                <a:ext uri="{FF2B5EF4-FFF2-40B4-BE49-F238E27FC236}">
                  <a16:creationId xmlns:a16="http://schemas.microsoft.com/office/drawing/2014/main" id="{7CE89710-E51E-4586-9551-02FE0FD5C24E}"/>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37964" name="公式" r:id="rId17" imgW="106532" imgH="38056" progId="Equation.3">
                    <p:embed/>
                  </p:oleObj>
                </mc:Choice>
                <mc:Fallback>
                  <p:oleObj name="公式" r:id="rId17" imgW="106532" imgH="38056" progId="Equation.3">
                    <p:embed/>
                    <p:pic>
                      <p:nvPicPr>
                        <p:cNvPr id="0" name="Object 8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9" name="Object 87">
              <a:extLst>
                <a:ext uri="{FF2B5EF4-FFF2-40B4-BE49-F238E27FC236}">
                  <a16:creationId xmlns:a16="http://schemas.microsoft.com/office/drawing/2014/main" id="{FFA28072-30DA-4CEF-A0BE-489A621EBDE7}"/>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37965" name="公式" r:id="rId19" imgW="106532" imgH="38056" progId="Equation.3">
                    <p:embed/>
                  </p:oleObj>
                </mc:Choice>
                <mc:Fallback>
                  <p:oleObj name="公式" r:id="rId19" imgW="106532" imgH="38056" progId="Equation.3">
                    <p:embed/>
                    <p:pic>
                      <p:nvPicPr>
                        <p:cNvPr id="0" name="Object 8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0" name="Object 89">
              <a:extLst>
                <a:ext uri="{FF2B5EF4-FFF2-40B4-BE49-F238E27FC236}">
                  <a16:creationId xmlns:a16="http://schemas.microsoft.com/office/drawing/2014/main" id="{EDFFA6CC-9F3F-4EB1-BEC4-A6A6C25B5890}"/>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37966" name="公式" r:id="rId21" imgW="106532" imgH="38056" progId="Equation.3">
                    <p:embed/>
                  </p:oleObj>
                </mc:Choice>
                <mc:Fallback>
                  <p:oleObj name="公式" r:id="rId21" imgW="106532" imgH="38056" progId="Equation.3">
                    <p:embed/>
                    <p:pic>
                      <p:nvPicPr>
                        <p:cNvPr id="0" name="Object 8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1" name="Object 91">
              <a:extLst>
                <a:ext uri="{FF2B5EF4-FFF2-40B4-BE49-F238E27FC236}">
                  <a16:creationId xmlns:a16="http://schemas.microsoft.com/office/drawing/2014/main" id="{13E9DEB5-0DD2-4CF9-A5CA-BD021764F351}"/>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37967" name="公式" r:id="rId23" imgW="106532" imgH="38056" progId="Equation.3">
                    <p:embed/>
                  </p:oleObj>
                </mc:Choice>
                <mc:Fallback>
                  <p:oleObj name="公式" r:id="rId23" imgW="106532" imgH="38056" progId="Equation.3">
                    <p:embed/>
                    <p:pic>
                      <p:nvPicPr>
                        <p:cNvPr id="0" name="Object 9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2" name="Object 107">
              <a:extLst>
                <a:ext uri="{FF2B5EF4-FFF2-40B4-BE49-F238E27FC236}">
                  <a16:creationId xmlns:a16="http://schemas.microsoft.com/office/drawing/2014/main" id="{0345C6B7-DEF6-401A-AF74-B71A6D9549B7}"/>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37968" name="Equation" r:id="rId25" imgW="106532" imgH="144613" progId="Equation.3">
                    <p:embed/>
                  </p:oleObj>
                </mc:Choice>
                <mc:Fallback>
                  <p:oleObj name="Equation" r:id="rId25" imgW="106532" imgH="144613" progId="Equation.3">
                    <p:embed/>
                    <p:pic>
                      <p:nvPicPr>
                        <p:cNvPr id="0" name="Object 10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740" name="Line 108">
              <a:extLst>
                <a:ext uri="{FF2B5EF4-FFF2-40B4-BE49-F238E27FC236}">
                  <a16:creationId xmlns:a16="http://schemas.microsoft.com/office/drawing/2014/main" id="{3702EBCC-18F6-4AB6-A5FD-DCD201A2B3AC}"/>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7914" name="Object 129">
              <a:extLst>
                <a:ext uri="{FF2B5EF4-FFF2-40B4-BE49-F238E27FC236}">
                  <a16:creationId xmlns:a16="http://schemas.microsoft.com/office/drawing/2014/main" id="{A5A97D9F-7153-4A4A-8E35-B2DE563B4498}"/>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37969" name="公式" r:id="rId27" imgW="106532" imgH="38056" progId="Equation.3">
                    <p:embed/>
                  </p:oleObj>
                </mc:Choice>
                <mc:Fallback>
                  <p:oleObj name="公式" r:id="rId27" imgW="106532" imgH="38056" progId="Equation.3">
                    <p:embed/>
                    <p:pic>
                      <p:nvPicPr>
                        <p:cNvPr id="0" name="Object 1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5" name="Object 130">
              <a:extLst>
                <a:ext uri="{FF2B5EF4-FFF2-40B4-BE49-F238E27FC236}">
                  <a16:creationId xmlns:a16="http://schemas.microsoft.com/office/drawing/2014/main" id="{33A6CCAA-C446-4F55-BDB8-79B911E16A58}"/>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37970" name="公式" r:id="rId29" imgW="106532" imgH="38056" progId="Equation.3">
                    <p:embed/>
                  </p:oleObj>
                </mc:Choice>
                <mc:Fallback>
                  <p:oleObj name="公式" r:id="rId29" imgW="106532" imgH="38056" progId="Equation.3">
                    <p:embed/>
                    <p:pic>
                      <p:nvPicPr>
                        <p:cNvPr id="0" name="Object 1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6" name="Object 131">
              <a:extLst>
                <a:ext uri="{FF2B5EF4-FFF2-40B4-BE49-F238E27FC236}">
                  <a16:creationId xmlns:a16="http://schemas.microsoft.com/office/drawing/2014/main" id="{59383D2A-59FE-47B3-B1DC-7AB90672A92C}"/>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37971" name="公式" r:id="rId31" imgW="106532" imgH="38056" progId="Equation.3">
                    <p:embed/>
                  </p:oleObj>
                </mc:Choice>
                <mc:Fallback>
                  <p:oleObj name="公式" r:id="rId31" imgW="106532" imgH="38056" progId="Equation.3">
                    <p:embed/>
                    <p:pic>
                      <p:nvPicPr>
                        <p:cNvPr id="0" name="Object 13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7" name="Object 132">
              <a:extLst>
                <a:ext uri="{FF2B5EF4-FFF2-40B4-BE49-F238E27FC236}">
                  <a16:creationId xmlns:a16="http://schemas.microsoft.com/office/drawing/2014/main" id="{8BF5FDB0-CF5E-4FF9-9FDA-2645B48653BD}"/>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37972" name="公式" r:id="rId33" imgW="106532" imgH="38056" progId="Equation.3">
                    <p:embed/>
                  </p:oleObj>
                </mc:Choice>
                <mc:Fallback>
                  <p:oleObj name="公式" r:id="rId33" imgW="106532" imgH="38056" progId="Equation.3">
                    <p:embed/>
                    <p:pic>
                      <p:nvPicPr>
                        <p:cNvPr id="0" name="Object 13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918" name="Group 140">
              <a:extLst>
                <a:ext uri="{FF2B5EF4-FFF2-40B4-BE49-F238E27FC236}">
                  <a16:creationId xmlns:a16="http://schemas.microsoft.com/office/drawing/2014/main" id="{871004CB-60A9-434F-81AB-9E906E7E721C}"/>
                </a:ext>
              </a:extLst>
            </p:cNvPr>
            <p:cNvGrpSpPr>
              <a:grpSpLocks/>
            </p:cNvGrpSpPr>
            <p:nvPr/>
          </p:nvGrpSpPr>
          <p:grpSpPr bwMode="auto">
            <a:xfrm>
              <a:off x="3600" y="2880"/>
              <a:ext cx="576" cy="296"/>
              <a:chOff x="3600" y="2880"/>
              <a:chExt cx="576" cy="296"/>
            </a:xfrm>
          </p:grpSpPr>
          <p:sp>
            <p:nvSpPr>
              <p:cNvPr id="69705" name="AutoShape 73">
                <a:extLst>
                  <a:ext uri="{FF2B5EF4-FFF2-40B4-BE49-F238E27FC236}">
                    <a16:creationId xmlns:a16="http://schemas.microsoft.com/office/drawing/2014/main" id="{9004422B-2EE3-4C54-A2E6-E9D95F9544EE}"/>
                  </a:ext>
                </a:extLst>
              </p:cNvPr>
              <p:cNvSpPr>
                <a:spLocks noChangeArrowheads="1"/>
              </p:cNvSpPr>
              <p:nvPr/>
            </p:nvSpPr>
            <p:spPr bwMode="auto">
              <a:xfrm>
                <a:off x="3600" y="2880"/>
                <a:ext cx="576" cy="117"/>
              </a:xfrm>
              <a:prstGeom prst="can">
                <a:avLst>
                  <a:gd name="adj" fmla="val 25000"/>
                </a:avLst>
              </a:prstGeom>
              <a:gradFill rotWithShape="0">
                <a:gsLst>
                  <a:gs pos="0">
                    <a:srgbClr val="FFCCFF">
                      <a:gamma/>
                      <a:shade val="46275"/>
                      <a:invGamma/>
                    </a:srgbClr>
                  </a:gs>
                  <a:gs pos="50000">
                    <a:srgbClr val="FFCCFF"/>
                  </a:gs>
                  <a:gs pos="100000">
                    <a:srgbClr val="FFCCFF">
                      <a:gamma/>
                      <a:shade val="46275"/>
                      <a:invGamma/>
                    </a:srgbClr>
                  </a:gs>
                </a:gsLst>
                <a:lin ang="0" scaled="1"/>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7930" name="Object 53">
                <a:extLst>
                  <a:ext uri="{FF2B5EF4-FFF2-40B4-BE49-F238E27FC236}">
                    <a16:creationId xmlns:a16="http://schemas.microsoft.com/office/drawing/2014/main" id="{CF096E78-5C8E-4989-AED3-26D61FB9F574}"/>
                  </a:ext>
                </a:extLst>
              </p:cNvPr>
              <p:cNvGraphicFramePr>
                <a:graphicFrameLocks noChangeAspect="1"/>
              </p:cNvGraphicFramePr>
              <p:nvPr/>
            </p:nvGraphicFramePr>
            <p:xfrm>
              <a:off x="3936" y="2976"/>
              <a:ext cx="193" cy="200"/>
            </p:xfrm>
            <a:graphic>
              <a:graphicData uri="http://schemas.openxmlformats.org/presentationml/2006/ole">
                <mc:AlternateContent xmlns:mc="http://schemas.openxmlformats.org/markup-compatibility/2006">
                  <mc:Choice xmlns:v="urn:schemas-microsoft-com:vml" Requires="v">
                    <p:oleObj spid="_x0000_s37973" name="Equation" r:id="rId35" imgW="205962" imgH="144613" progId="Equation.3">
                      <p:embed/>
                    </p:oleObj>
                  </mc:Choice>
                  <mc:Fallback>
                    <p:oleObj name="Equation" r:id="rId35" imgW="205962" imgH="144613" progId="Equation.3">
                      <p:embed/>
                      <p:pic>
                        <p:nvPicPr>
                          <p:cNvPr id="0" name="Object 5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36" y="2976"/>
                            <a:ext cx="193" cy="2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9725" name="Rectangle 93">
              <a:extLst>
                <a:ext uri="{FF2B5EF4-FFF2-40B4-BE49-F238E27FC236}">
                  <a16:creationId xmlns:a16="http://schemas.microsoft.com/office/drawing/2014/main" id="{5BCAF14D-CF6D-4FB7-8BE8-1CA75EC946AD}"/>
                </a:ext>
              </a:extLst>
            </p:cNvPr>
            <p:cNvSpPr>
              <a:spLocks noChangeArrowheads="1"/>
            </p:cNvSpPr>
            <p:nvPr/>
          </p:nvSpPr>
          <p:spPr bwMode="auto">
            <a:xfrm>
              <a:off x="3216" y="283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7920" name="Object 94">
              <a:extLst>
                <a:ext uri="{FF2B5EF4-FFF2-40B4-BE49-F238E27FC236}">
                  <a16:creationId xmlns:a16="http://schemas.microsoft.com/office/drawing/2014/main" id="{FBC4C12D-02D4-41EC-B07D-CA005D4C3310}"/>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37974" name="公式" r:id="rId37" imgW="106532" imgH="106557" progId="Equation.3">
                    <p:embed/>
                  </p:oleObj>
                </mc:Choice>
                <mc:Fallback>
                  <p:oleObj name="公式" r:id="rId37" imgW="106532" imgH="106557" progId="Equation.3">
                    <p:embed/>
                    <p:pic>
                      <p:nvPicPr>
                        <p:cNvPr id="0" name="Object 9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1" name="Object 95">
              <a:extLst>
                <a:ext uri="{FF2B5EF4-FFF2-40B4-BE49-F238E27FC236}">
                  <a16:creationId xmlns:a16="http://schemas.microsoft.com/office/drawing/2014/main" id="{C5A2B180-8228-4B8F-896F-DC5321CBF6E3}"/>
                </a:ext>
              </a:extLst>
            </p:cNvPr>
            <p:cNvGraphicFramePr>
              <a:graphicFrameLocks noChangeAspect="1"/>
            </p:cNvGraphicFramePr>
            <p:nvPr/>
          </p:nvGraphicFramePr>
          <p:xfrm>
            <a:off x="4704" y="2832"/>
            <a:ext cx="96" cy="96"/>
          </p:xfrm>
          <a:graphic>
            <a:graphicData uri="http://schemas.openxmlformats.org/presentationml/2006/ole">
              <mc:AlternateContent xmlns:mc="http://schemas.openxmlformats.org/markup-compatibility/2006">
                <mc:Choice xmlns:v="urn:schemas-microsoft-com:vml" Requires="v">
                  <p:oleObj spid="_x0000_s37975" name="公式" r:id="rId39" imgW="106532" imgH="106557" progId="Equation.3">
                    <p:embed/>
                  </p:oleObj>
                </mc:Choice>
                <mc:Fallback>
                  <p:oleObj name="公式" r:id="rId39" imgW="106532" imgH="106557" progId="Equation.3">
                    <p:embed/>
                    <p:pic>
                      <p:nvPicPr>
                        <p:cNvPr id="0" name="Object 9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0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2" name="Object 97">
              <a:extLst>
                <a:ext uri="{FF2B5EF4-FFF2-40B4-BE49-F238E27FC236}">
                  <a16:creationId xmlns:a16="http://schemas.microsoft.com/office/drawing/2014/main" id="{9EA1A6E1-A078-497B-9FFC-3BD469A0AC6F}"/>
                </a:ext>
              </a:extLst>
            </p:cNvPr>
            <p:cNvGraphicFramePr>
              <a:graphicFrameLocks noChangeAspect="1"/>
            </p:cNvGraphicFramePr>
            <p:nvPr/>
          </p:nvGraphicFramePr>
          <p:xfrm>
            <a:off x="4464" y="2832"/>
            <a:ext cx="96" cy="96"/>
          </p:xfrm>
          <a:graphic>
            <a:graphicData uri="http://schemas.openxmlformats.org/presentationml/2006/ole">
              <mc:AlternateContent xmlns:mc="http://schemas.openxmlformats.org/markup-compatibility/2006">
                <mc:Choice xmlns:v="urn:schemas-microsoft-com:vml" Requires="v">
                  <p:oleObj spid="_x0000_s37976" name="公式" r:id="rId41" imgW="106532" imgH="106557" progId="Equation.3">
                    <p:embed/>
                  </p:oleObj>
                </mc:Choice>
                <mc:Fallback>
                  <p:oleObj name="公式" r:id="rId41" imgW="106532" imgH="106557" progId="Equation.3">
                    <p:embed/>
                    <p:pic>
                      <p:nvPicPr>
                        <p:cNvPr id="0" name="Object 9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3" name="Object 99">
              <a:extLst>
                <a:ext uri="{FF2B5EF4-FFF2-40B4-BE49-F238E27FC236}">
                  <a16:creationId xmlns:a16="http://schemas.microsoft.com/office/drawing/2014/main" id="{B374D133-2927-40FB-B440-B4A3E1013019}"/>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37977" name="公式" r:id="rId43" imgW="106532" imgH="106557" progId="Equation.3">
                    <p:embed/>
                  </p:oleObj>
                </mc:Choice>
                <mc:Fallback>
                  <p:oleObj name="公式" r:id="rId43" imgW="106532" imgH="106557" progId="Equation.3">
                    <p:embed/>
                    <p:pic>
                      <p:nvPicPr>
                        <p:cNvPr id="0" name="Object 9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4" name="Object 101">
              <a:extLst>
                <a:ext uri="{FF2B5EF4-FFF2-40B4-BE49-F238E27FC236}">
                  <a16:creationId xmlns:a16="http://schemas.microsoft.com/office/drawing/2014/main" id="{0EA8C222-6965-4661-B650-1BA7F8046068}"/>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37978" name="公式" r:id="rId45" imgW="106532" imgH="106557" progId="Equation.3">
                    <p:embed/>
                  </p:oleObj>
                </mc:Choice>
                <mc:Fallback>
                  <p:oleObj name="公式" r:id="rId45" imgW="106532" imgH="106557" progId="Equation.3">
                    <p:embed/>
                    <p:pic>
                      <p:nvPicPr>
                        <p:cNvPr id="0" name="Object 10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5" name="Object 103">
              <a:extLst>
                <a:ext uri="{FF2B5EF4-FFF2-40B4-BE49-F238E27FC236}">
                  <a16:creationId xmlns:a16="http://schemas.microsoft.com/office/drawing/2014/main" id="{D26E03D9-1A56-4E56-BBE6-9D363CA44531}"/>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37979" name="公式" r:id="rId47" imgW="106532" imgH="106557" progId="Equation.3">
                    <p:embed/>
                  </p:oleObj>
                </mc:Choice>
                <mc:Fallback>
                  <p:oleObj name="公式" r:id="rId47" imgW="106532" imgH="106557" progId="Equation.3">
                    <p:embed/>
                    <p:pic>
                      <p:nvPicPr>
                        <p:cNvPr id="0" name="Object 10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6" name="Object 105">
              <a:extLst>
                <a:ext uri="{FF2B5EF4-FFF2-40B4-BE49-F238E27FC236}">
                  <a16:creationId xmlns:a16="http://schemas.microsoft.com/office/drawing/2014/main" id="{AB3261D8-81A8-4765-AFEF-E5B393503BEA}"/>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37980" name="公式" r:id="rId49" imgW="106532" imgH="106557" progId="Equation.3">
                    <p:embed/>
                  </p:oleObj>
                </mc:Choice>
                <mc:Fallback>
                  <p:oleObj name="公式" r:id="rId49" imgW="106532" imgH="106557" progId="Equation.3">
                    <p:embed/>
                    <p:pic>
                      <p:nvPicPr>
                        <p:cNvPr id="0" name="Object 105"/>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7" name="Object 110">
              <a:extLst>
                <a:ext uri="{FF2B5EF4-FFF2-40B4-BE49-F238E27FC236}">
                  <a16:creationId xmlns:a16="http://schemas.microsoft.com/office/drawing/2014/main" id="{9F680D9B-F54B-4B16-BCCA-6B022BCCADBC}"/>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37981" name="公式" r:id="rId51" imgW="114108" imgH="144613" progId="Equation.3">
                    <p:embed/>
                  </p:oleObj>
                </mc:Choice>
                <mc:Fallback>
                  <p:oleObj name="公式" r:id="rId51" imgW="114108" imgH="144613" progId="Equation.3">
                    <p:embed/>
                    <p:pic>
                      <p:nvPicPr>
                        <p:cNvPr id="0" name="Object 11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28" name="Object 142">
              <a:extLst>
                <a:ext uri="{FF2B5EF4-FFF2-40B4-BE49-F238E27FC236}">
                  <a16:creationId xmlns:a16="http://schemas.microsoft.com/office/drawing/2014/main" id="{A9EE22EC-C884-471B-AF7B-0A06158B51B3}"/>
                </a:ext>
              </a:extLst>
            </p:cNvPr>
            <p:cNvGraphicFramePr>
              <a:graphicFrameLocks noChangeAspect="1"/>
            </p:cNvGraphicFramePr>
            <p:nvPr/>
          </p:nvGraphicFramePr>
          <p:xfrm>
            <a:off x="3792" y="2602"/>
            <a:ext cx="187" cy="225"/>
          </p:xfrm>
          <a:graphic>
            <a:graphicData uri="http://schemas.openxmlformats.org/presentationml/2006/ole">
              <mc:AlternateContent xmlns:mc="http://schemas.openxmlformats.org/markup-compatibility/2006">
                <mc:Choice xmlns:v="urn:schemas-microsoft-com:vml" Requires="v">
                  <p:oleObj spid="_x0000_s37982" name="公式" r:id="rId53" imgW="152459" imgH="190280" progId="Equation.3">
                    <p:embed/>
                  </p:oleObj>
                </mc:Choice>
                <mc:Fallback>
                  <p:oleObj name="公式" r:id="rId53" imgW="152459" imgH="190280" progId="Equation.3">
                    <p:embed/>
                    <p:pic>
                      <p:nvPicPr>
                        <p:cNvPr id="0" name="Object 14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92" y="2602"/>
                          <a:ext cx="18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900" name="Group 149">
            <a:extLst>
              <a:ext uri="{FF2B5EF4-FFF2-40B4-BE49-F238E27FC236}">
                <a16:creationId xmlns:a16="http://schemas.microsoft.com/office/drawing/2014/main" id="{6491C690-2319-4890-A3A3-414B221B2955}"/>
              </a:ext>
            </a:extLst>
          </p:cNvPr>
          <p:cNvGrpSpPr>
            <a:grpSpLocks/>
          </p:cNvGrpSpPr>
          <p:nvPr/>
        </p:nvGrpSpPr>
        <p:grpSpPr bwMode="auto">
          <a:xfrm>
            <a:off x="0" y="303213"/>
            <a:ext cx="5715000" cy="1068387"/>
            <a:chOff x="0" y="191"/>
            <a:chExt cx="3600" cy="673"/>
          </a:xfrm>
        </p:grpSpPr>
        <p:pic>
          <p:nvPicPr>
            <p:cNvPr id="37901" name="Picture 150" descr="bar_1">
              <a:extLst>
                <a:ext uri="{FF2B5EF4-FFF2-40B4-BE49-F238E27FC236}">
                  <a16:creationId xmlns:a16="http://schemas.microsoft.com/office/drawing/2014/main" id="{DE33ABD7-FECF-433B-9483-749AC5731D8A}"/>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Text Box 151">
              <a:extLst>
                <a:ext uri="{FF2B5EF4-FFF2-40B4-BE49-F238E27FC236}">
                  <a16:creationId xmlns:a16="http://schemas.microsoft.com/office/drawing/2014/main" id="{2147E729-99FF-4E5A-83CD-C0A831DFB762}"/>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blinds(horizontal)">
                                      <p:cBhvr>
                                        <p:cTn id="7" dur="500"/>
                                        <p:tgtEl>
                                          <p:spTgt spid="69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635"/>
                                        </p:tgtEl>
                                        <p:attrNameLst>
                                          <p:attrName>style.visibility</p:attrName>
                                        </p:attrNameLst>
                                      </p:cBhvr>
                                      <p:to>
                                        <p:strVal val="visible"/>
                                      </p:to>
                                    </p:set>
                                    <p:animEffect transition="in" filter="blinds(horizontal)">
                                      <p:cBhvr>
                                        <p:cTn id="17" dur="500"/>
                                        <p:tgtEl>
                                          <p:spTgt spid="696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9687"/>
                                        </p:tgtEl>
                                        <p:attrNameLst>
                                          <p:attrName>style.visibility</p:attrName>
                                        </p:attrNameLst>
                                      </p:cBhvr>
                                      <p:to>
                                        <p:strVal val="visible"/>
                                      </p:to>
                                    </p:set>
                                    <p:animEffect transition="in" filter="dissolve">
                                      <p:cBhvr>
                                        <p:cTn id="22" dur="500"/>
                                        <p:tgtEl>
                                          <p:spTgt spid="696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9692"/>
                                        </p:tgtEl>
                                        <p:attrNameLst>
                                          <p:attrName>style.visibility</p:attrName>
                                        </p:attrNameLst>
                                      </p:cBhvr>
                                      <p:to>
                                        <p:strVal val="visible"/>
                                      </p:to>
                                    </p:set>
                                    <p:animEffect transition="in" filter="dissolve">
                                      <p:cBhvr>
                                        <p:cTn id="27" dur="500"/>
                                        <p:tgtEl>
                                          <p:spTgt spid="696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9688"/>
                                        </p:tgtEl>
                                        <p:attrNameLst>
                                          <p:attrName>style.visibility</p:attrName>
                                        </p:attrNameLst>
                                      </p:cBhvr>
                                      <p:to>
                                        <p:strVal val="visible"/>
                                      </p:to>
                                    </p:set>
                                    <p:animEffect transition="in" filter="dissolve">
                                      <p:cBhvr>
                                        <p:cTn id="32" dur="500"/>
                                        <p:tgtEl>
                                          <p:spTgt spid="696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9690"/>
                                        </p:tgtEl>
                                        <p:attrNameLst>
                                          <p:attrName>style.visibility</p:attrName>
                                        </p:attrNameLst>
                                      </p:cBhvr>
                                      <p:to>
                                        <p:strVal val="visible"/>
                                      </p:to>
                                    </p:set>
                                    <p:animEffect transition="in" filter="dissolve">
                                      <p:cBhvr>
                                        <p:cTn id="37" dur="500"/>
                                        <p:tgtEl>
                                          <p:spTgt spid="696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9702"/>
                                        </p:tgtEl>
                                        <p:attrNameLst>
                                          <p:attrName>style.visibility</p:attrName>
                                        </p:attrNameLst>
                                      </p:cBhvr>
                                      <p:to>
                                        <p:strVal val="visible"/>
                                      </p:to>
                                    </p:set>
                                    <p:animEffect transition="in" filter="dissolve">
                                      <p:cBhvr>
                                        <p:cTn id="42" dur="500"/>
                                        <p:tgtEl>
                                          <p:spTgt spid="6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utoUpdateAnimBg="0"/>
      <p:bldP spid="69635" grpId="0" autoUpdateAnimBg="0"/>
      <p:bldP spid="6969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日期占位符 1">
            <a:extLst>
              <a:ext uri="{FF2B5EF4-FFF2-40B4-BE49-F238E27FC236}">
                <a16:creationId xmlns:a16="http://schemas.microsoft.com/office/drawing/2014/main" id="{47264AA6-A6E4-4F48-A9B2-1FB8652F92C8}"/>
              </a:ext>
            </a:extLst>
          </p:cNvPr>
          <p:cNvSpPr>
            <a:spLocks noGrp="1"/>
          </p:cNvSpPr>
          <p:nvPr>
            <p:ph type="dt" sz="quarter" idx="10"/>
          </p:nvPr>
        </p:nvSpPr>
        <p:spPr/>
        <p:txBody>
          <a:bodyPr/>
          <a:lstStyle/>
          <a:p>
            <a:pPr>
              <a:defRPr/>
            </a:pPr>
            <a:fld id="{5EF68C1B-BA5D-4F56-8187-3193E23F310D}" type="datetime8">
              <a:rPr lang="en-US"/>
              <a:pPr>
                <a:defRPr/>
              </a:pPr>
              <a:t>3/26/2020 3:29 PM</a:t>
            </a:fld>
            <a:endParaRPr lang="en-US" altLang="zh-CN"/>
          </a:p>
        </p:txBody>
      </p:sp>
      <p:sp>
        <p:nvSpPr>
          <p:cNvPr id="38915" name="灯片编号占位符 3">
            <a:extLst>
              <a:ext uri="{FF2B5EF4-FFF2-40B4-BE49-F238E27FC236}">
                <a16:creationId xmlns:a16="http://schemas.microsoft.com/office/drawing/2014/main" id="{D7CB3972-BF12-499E-A005-8E542C9CB49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C91940A-82C7-42F7-9022-B676367B6D1E}" type="slidenum">
              <a:rPr lang="en-US" altLang="zh-CN" sz="1400"/>
              <a:pPr>
                <a:spcBef>
                  <a:spcPct val="0"/>
                </a:spcBef>
                <a:buFontTx/>
                <a:buNone/>
              </a:pPr>
              <a:t>36</a:t>
            </a:fld>
            <a:endParaRPr lang="en-US" altLang="zh-CN" sz="1400"/>
          </a:p>
        </p:txBody>
      </p:sp>
      <p:sp>
        <p:nvSpPr>
          <p:cNvPr id="70693" name="Text Box 37">
            <a:extLst>
              <a:ext uri="{FF2B5EF4-FFF2-40B4-BE49-F238E27FC236}">
                <a16:creationId xmlns:a16="http://schemas.microsoft.com/office/drawing/2014/main" id="{CD2E6A52-F2B7-4130-8D86-5267C9616E56}"/>
              </a:ext>
            </a:extLst>
          </p:cNvPr>
          <p:cNvSpPr txBox="1">
            <a:spLocks noChangeArrowheads="1"/>
          </p:cNvSpPr>
          <p:nvPr/>
        </p:nvSpPr>
        <p:spPr bwMode="auto">
          <a:xfrm>
            <a:off x="457200" y="1341438"/>
            <a:ext cx="8507413" cy="1800225"/>
          </a:xfrm>
          <a:prstGeom prst="rect">
            <a:avLst/>
          </a:prstGeom>
          <a:noFill/>
          <a:ln w="9525">
            <a:noFill/>
            <a:miter lim="800000"/>
            <a:headEnd/>
            <a:tailEnd/>
          </a:ln>
          <a:effectLst/>
        </p:spPr>
        <p:txBody>
          <a:bodyPr>
            <a:spAutoFit/>
          </a:bodyPr>
          <a:lstStyle/>
          <a:p>
            <a:pPr eaLnBrk="1" hangingPunct="1">
              <a:spcBef>
                <a:spcPct val="50000"/>
              </a:spcBef>
              <a:defRPr/>
            </a:pPr>
            <a:r>
              <a:rPr kumimoji="0" lang="en-US" altLang="zh-CN"/>
              <a:t>        </a:t>
            </a:r>
            <a:r>
              <a:rPr kumimoji="0" lang="zh-CN" altLang="en-US"/>
              <a:t>插入一电介质后，</a:t>
            </a:r>
            <a:r>
              <a:rPr kumimoji="0" lang="zh-CN" altLang="en-US">
                <a:effectLst>
                  <a:outerShdw blurRad="38100" dist="38100" dir="2700000" algn="tl">
                    <a:srgbClr val="000000"/>
                  </a:outerShdw>
                </a:effectLst>
              </a:rPr>
              <a:t>由于导体是等势体，介质与真空中的电场强度相等，导致导体板上电荷面密度不均匀分布。设介质与真空一侧自由电荷面密度各自为</a:t>
            </a:r>
            <a:r>
              <a:rPr kumimoji="0" lang="zh-CN" altLang="en-US">
                <a:effectLst>
                  <a:outerShdw blurRad="38100" dist="38100" dir="2700000" algn="tl">
                    <a:srgbClr val="000000"/>
                  </a:outerShdw>
                </a:effectLst>
                <a:sym typeface="Symbol" pitchFamily="18" charset="2"/>
              </a:rPr>
              <a:t></a:t>
            </a:r>
            <a:r>
              <a:rPr kumimoji="0" lang="en-US" altLang="zh-CN" baseline="-25000">
                <a:effectLst>
                  <a:outerShdw blurRad="38100" dist="38100" dir="2700000" algn="tl">
                    <a:srgbClr val="000000"/>
                  </a:outerShdw>
                </a:effectLst>
                <a:sym typeface="Symbol" pitchFamily="18" charset="2"/>
              </a:rPr>
              <a:t>1</a:t>
            </a:r>
            <a:r>
              <a:rPr kumimoji="0" lang="zh-CN" altLang="en-US">
                <a:effectLst>
                  <a:outerShdw blurRad="38100" dist="38100" dir="2700000" algn="tl">
                    <a:srgbClr val="000000"/>
                  </a:outerShdw>
                </a:effectLst>
                <a:sym typeface="Symbol" pitchFamily="18" charset="2"/>
              </a:rPr>
              <a:t>、</a:t>
            </a:r>
            <a:r>
              <a:rPr kumimoji="0" lang="en-US" altLang="zh-CN" baseline="-25000">
                <a:effectLst>
                  <a:outerShdw blurRad="38100" dist="38100" dir="2700000" algn="tl">
                    <a:srgbClr val="000000"/>
                  </a:outerShdw>
                </a:effectLst>
                <a:sym typeface="Symbol" pitchFamily="18" charset="2"/>
              </a:rPr>
              <a:t>2</a:t>
            </a:r>
            <a:r>
              <a:rPr kumimoji="0" lang="zh-CN" altLang="en-US">
                <a:effectLst>
                  <a:outerShdw blurRad="38100" dist="38100" dir="2700000" algn="tl">
                    <a:srgbClr val="000000"/>
                  </a:outerShdw>
                </a:effectLst>
                <a:sym typeface="Symbol" pitchFamily="18" charset="2"/>
              </a:rPr>
              <a:t>，因此</a:t>
            </a:r>
            <a:r>
              <a:rPr kumimoji="0" lang="zh-CN" altLang="en-US">
                <a:effectLst>
                  <a:outerShdw blurRad="38100" dist="38100" dir="2700000" algn="tl">
                    <a:srgbClr val="000000"/>
                  </a:outerShdw>
                </a:effectLst>
              </a:rPr>
              <a:t>介质与真空的电位移矢量分别为</a:t>
            </a:r>
          </a:p>
        </p:txBody>
      </p:sp>
      <p:graphicFrame>
        <p:nvGraphicFramePr>
          <p:cNvPr id="230400" name="Object 2048">
            <a:extLst>
              <a:ext uri="{FF2B5EF4-FFF2-40B4-BE49-F238E27FC236}">
                <a16:creationId xmlns:a16="http://schemas.microsoft.com/office/drawing/2014/main" id="{526F84AF-B397-4B58-9B76-089252357E49}"/>
              </a:ext>
            </a:extLst>
          </p:cNvPr>
          <p:cNvGraphicFramePr>
            <a:graphicFrameLocks noChangeAspect="1"/>
          </p:cNvGraphicFramePr>
          <p:nvPr/>
        </p:nvGraphicFramePr>
        <p:xfrm>
          <a:off x="827088" y="3357563"/>
          <a:ext cx="1135062" cy="479425"/>
        </p:xfrm>
        <a:graphic>
          <a:graphicData uri="http://schemas.openxmlformats.org/presentationml/2006/ole">
            <mc:AlternateContent xmlns:mc="http://schemas.openxmlformats.org/markup-compatibility/2006">
              <mc:Choice xmlns:v="urn:schemas-microsoft-com:vml" Requires="v">
                <p:oleObj spid="_x0000_s39022" name="Equation" r:id="rId3" imgW="472529" imgH="182669" progId="Equation.3">
                  <p:embed/>
                </p:oleObj>
              </mc:Choice>
              <mc:Fallback>
                <p:oleObj name="Equation" r:id="rId3" imgW="472529" imgH="182669" progId="Equation.3">
                  <p:embed/>
                  <p:pic>
                    <p:nvPicPr>
                      <p:cNvPr id="0" name="Object 20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357563"/>
                        <a:ext cx="1135062" cy="479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1" name="Object 2049">
            <a:extLst>
              <a:ext uri="{FF2B5EF4-FFF2-40B4-BE49-F238E27FC236}">
                <a16:creationId xmlns:a16="http://schemas.microsoft.com/office/drawing/2014/main" id="{B59BA6B5-BD65-4529-9E5F-79AB1FDBF9C2}"/>
              </a:ext>
            </a:extLst>
          </p:cNvPr>
          <p:cNvGraphicFramePr>
            <a:graphicFrameLocks noChangeAspect="1"/>
          </p:cNvGraphicFramePr>
          <p:nvPr/>
        </p:nvGraphicFramePr>
        <p:xfrm>
          <a:off x="2373313" y="3357563"/>
          <a:ext cx="1190625" cy="479425"/>
        </p:xfrm>
        <a:graphic>
          <a:graphicData uri="http://schemas.openxmlformats.org/presentationml/2006/ole">
            <mc:AlternateContent xmlns:mc="http://schemas.openxmlformats.org/markup-compatibility/2006">
              <mc:Choice xmlns:v="urn:schemas-microsoft-com:vml" Requires="v">
                <p:oleObj spid="_x0000_s39023" name="Equation" r:id="rId5" imgW="495256" imgH="182669" progId="Equation.3">
                  <p:embed/>
                </p:oleObj>
              </mc:Choice>
              <mc:Fallback>
                <p:oleObj name="Equation" r:id="rId5" imgW="495256" imgH="182669" progId="Equation.3">
                  <p:embed/>
                  <p:pic>
                    <p:nvPicPr>
                      <p:cNvPr id="0" name="Object 2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3313" y="3357563"/>
                        <a:ext cx="1190625" cy="479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2" name="Object 2050">
            <a:extLst>
              <a:ext uri="{FF2B5EF4-FFF2-40B4-BE49-F238E27FC236}">
                <a16:creationId xmlns:a16="http://schemas.microsoft.com/office/drawing/2014/main" id="{55F85A17-34CE-44D1-8111-0CE917A272CE}"/>
              </a:ext>
            </a:extLst>
          </p:cNvPr>
          <p:cNvGraphicFramePr>
            <a:graphicFrameLocks noChangeAspect="1"/>
          </p:cNvGraphicFramePr>
          <p:nvPr/>
        </p:nvGraphicFramePr>
        <p:xfrm>
          <a:off x="684213" y="3954463"/>
          <a:ext cx="1474787" cy="987425"/>
        </p:xfrm>
        <a:graphic>
          <a:graphicData uri="http://schemas.openxmlformats.org/presentationml/2006/ole">
            <mc:AlternateContent xmlns:mc="http://schemas.openxmlformats.org/markup-compatibility/2006">
              <mc:Choice xmlns:v="urn:schemas-microsoft-com:vml" Requires="v">
                <p:oleObj spid="_x0000_s39024" name="公式" r:id="rId7" imgW="624988" imgH="411480" progId="Equation.3">
                  <p:embed/>
                </p:oleObj>
              </mc:Choice>
              <mc:Fallback>
                <p:oleObj name="公式" r:id="rId7" imgW="624988" imgH="411480" progId="Equation.3">
                  <p:embed/>
                  <p:pic>
                    <p:nvPicPr>
                      <p:cNvPr id="0" name="Object 2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3954463"/>
                        <a:ext cx="1474787" cy="987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3" name="Object 2051">
            <a:extLst>
              <a:ext uri="{FF2B5EF4-FFF2-40B4-BE49-F238E27FC236}">
                <a16:creationId xmlns:a16="http://schemas.microsoft.com/office/drawing/2014/main" id="{582B1665-BD73-443E-8D00-020839E735CE}"/>
              </a:ext>
            </a:extLst>
          </p:cNvPr>
          <p:cNvGraphicFramePr>
            <a:graphicFrameLocks noChangeAspect="1"/>
          </p:cNvGraphicFramePr>
          <p:nvPr/>
        </p:nvGraphicFramePr>
        <p:xfrm>
          <a:off x="684213" y="4889500"/>
          <a:ext cx="1304925" cy="987425"/>
        </p:xfrm>
        <a:graphic>
          <a:graphicData uri="http://schemas.openxmlformats.org/presentationml/2006/ole">
            <mc:AlternateContent xmlns:mc="http://schemas.openxmlformats.org/markup-compatibility/2006">
              <mc:Choice xmlns:v="urn:schemas-microsoft-com:vml" Requires="v">
                <p:oleObj spid="_x0000_s39025" name="公式" r:id="rId9" imgW="541183" imgH="411480" progId="Equation.3">
                  <p:embed/>
                </p:oleObj>
              </mc:Choice>
              <mc:Fallback>
                <p:oleObj name="公式" r:id="rId9" imgW="541183" imgH="411480" progId="Equation.3">
                  <p:embed/>
                  <p:pic>
                    <p:nvPicPr>
                      <p:cNvPr id="0" name="Object 20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4889500"/>
                        <a:ext cx="1304925" cy="987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4" name="Object 2052">
            <a:extLst>
              <a:ext uri="{FF2B5EF4-FFF2-40B4-BE49-F238E27FC236}">
                <a16:creationId xmlns:a16="http://schemas.microsoft.com/office/drawing/2014/main" id="{20ECB776-096B-46B0-BC00-849BD4E3F8F2}"/>
              </a:ext>
            </a:extLst>
          </p:cNvPr>
          <p:cNvGraphicFramePr>
            <a:graphicFrameLocks noChangeAspect="1"/>
          </p:cNvGraphicFramePr>
          <p:nvPr/>
        </p:nvGraphicFramePr>
        <p:xfrm>
          <a:off x="1255713" y="5902325"/>
          <a:ext cx="1587500" cy="479425"/>
        </p:xfrm>
        <a:graphic>
          <a:graphicData uri="http://schemas.openxmlformats.org/presentationml/2006/ole">
            <mc:AlternateContent xmlns:mc="http://schemas.openxmlformats.org/markup-compatibility/2006">
              <mc:Choice xmlns:v="urn:schemas-microsoft-com:vml" Requires="v">
                <p:oleObj spid="_x0000_s39026" name="Equation" r:id="rId11" imgW="678017" imgH="182669" progId="Equation.3">
                  <p:embed/>
                </p:oleObj>
              </mc:Choice>
              <mc:Fallback>
                <p:oleObj name="Equation" r:id="rId11" imgW="678017" imgH="182669" progId="Equation.3">
                  <p:embed/>
                  <p:pic>
                    <p:nvPicPr>
                      <p:cNvPr id="0" name="Object 20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5713" y="5902325"/>
                        <a:ext cx="1587500" cy="479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00">
            <a:extLst>
              <a:ext uri="{FF2B5EF4-FFF2-40B4-BE49-F238E27FC236}">
                <a16:creationId xmlns:a16="http://schemas.microsoft.com/office/drawing/2014/main" id="{405BBC23-5D24-452E-8CF5-52100051A04A}"/>
              </a:ext>
            </a:extLst>
          </p:cNvPr>
          <p:cNvGrpSpPr>
            <a:grpSpLocks/>
          </p:cNvGrpSpPr>
          <p:nvPr/>
        </p:nvGrpSpPr>
        <p:grpSpPr bwMode="auto">
          <a:xfrm>
            <a:off x="4267200" y="3429000"/>
            <a:ext cx="4495800" cy="2895600"/>
            <a:chOff x="2688" y="2160"/>
            <a:chExt cx="2832" cy="1824"/>
          </a:xfrm>
        </p:grpSpPr>
        <p:sp>
          <p:nvSpPr>
            <p:cNvPr id="70700" name="Rectangle 44">
              <a:extLst>
                <a:ext uri="{FF2B5EF4-FFF2-40B4-BE49-F238E27FC236}">
                  <a16:creationId xmlns:a16="http://schemas.microsoft.com/office/drawing/2014/main" id="{C23591B7-261D-4508-A26C-0B9C5D0CD353}"/>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8929" name="Group 45">
              <a:extLst>
                <a:ext uri="{FF2B5EF4-FFF2-40B4-BE49-F238E27FC236}">
                  <a16:creationId xmlns:a16="http://schemas.microsoft.com/office/drawing/2014/main" id="{863469C3-F502-4357-8E60-5EA0FC5CC2AB}"/>
                </a:ext>
              </a:extLst>
            </p:cNvPr>
            <p:cNvGrpSpPr>
              <a:grpSpLocks/>
            </p:cNvGrpSpPr>
            <p:nvPr/>
          </p:nvGrpSpPr>
          <p:grpSpPr bwMode="auto">
            <a:xfrm>
              <a:off x="3216" y="3552"/>
              <a:ext cx="1872" cy="108"/>
              <a:chOff x="3216" y="3552"/>
              <a:chExt cx="1872" cy="108"/>
            </a:xfrm>
          </p:grpSpPr>
          <p:sp>
            <p:nvSpPr>
              <p:cNvPr id="70702" name="Rectangle 46">
                <a:extLst>
                  <a:ext uri="{FF2B5EF4-FFF2-40B4-BE49-F238E27FC236}">
                    <a16:creationId xmlns:a16="http://schemas.microsoft.com/office/drawing/2014/main" id="{6FC1C89C-9B69-4767-81CA-B1BCC5B19BAF}"/>
                  </a:ext>
                </a:extLst>
              </p:cNvPr>
              <p:cNvSpPr>
                <a:spLocks noChangeArrowheads="1"/>
              </p:cNvSpPr>
              <p:nvPr/>
            </p:nvSpPr>
            <p:spPr bwMode="auto">
              <a:xfrm>
                <a:off x="3216" y="355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8967" name="Object 2083">
                <a:extLst>
                  <a:ext uri="{FF2B5EF4-FFF2-40B4-BE49-F238E27FC236}">
                    <a16:creationId xmlns:a16="http://schemas.microsoft.com/office/drawing/2014/main" id="{F3A00FB7-806E-4A73-A40E-375DEC960748}"/>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39027" name="公式" r:id="rId13" imgW="106532" imgH="38056" progId="Equation.3">
                      <p:embed/>
                    </p:oleObj>
                  </mc:Choice>
                  <mc:Fallback>
                    <p:oleObj name="公式" r:id="rId13" imgW="106532" imgH="38056" progId="Equation.3">
                      <p:embed/>
                      <p:pic>
                        <p:nvPicPr>
                          <p:cNvPr id="0" name="Object 20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8" name="Object 2084">
                <a:extLst>
                  <a:ext uri="{FF2B5EF4-FFF2-40B4-BE49-F238E27FC236}">
                    <a16:creationId xmlns:a16="http://schemas.microsoft.com/office/drawing/2014/main" id="{EF4086E0-66F1-4E37-9C03-DECF641735F5}"/>
                  </a:ext>
                </a:extLst>
              </p:cNvPr>
              <p:cNvGraphicFramePr>
                <a:graphicFrameLocks noChangeAspect="1"/>
              </p:cNvGraphicFramePr>
              <p:nvPr/>
            </p:nvGraphicFramePr>
            <p:xfrm>
              <a:off x="4704" y="3567"/>
              <a:ext cx="69" cy="92"/>
            </p:xfrm>
            <a:graphic>
              <a:graphicData uri="http://schemas.openxmlformats.org/presentationml/2006/ole">
                <mc:AlternateContent xmlns:mc="http://schemas.openxmlformats.org/markup-compatibility/2006">
                  <mc:Choice xmlns:v="urn:schemas-microsoft-com:vml" Requires="v">
                    <p:oleObj spid="_x0000_s39028" name="公式" r:id="rId15" imgW="106532" imgH="38056" progId="Equation.3">
                      <p:embed/>
                    </p:oleObj>
                  </mc:Choice>
                  <mc:Fallback>
                    <p:oleObj name="公式" r:id="rId15" imgW="106532" imgH="38056" progId="Equation.3">
                      <p:embed/>
                      <p:pic>
                        <p:nvPicPr>
                          <p:cNvPr id="0" name="Object 208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9" name="Object 2085">
                <a:extLst>
                  <a:ext uri="{FF2B5EF4-FFF2-40B4-BE49-F238E27FC236}">
                    <a16:creationId xmlns:a16="http://schemas.microsoft.com/office/drawing/2014/main" id="{1CC9CB26-A6D7-4BB9-9F72-0C18948707E7}"/>
                  </a:ext>
                </a:extLst>
              </p:cNvPr>
              <p:cNvGraphicFramePr>
                <a:graphicFrameLocks noChangeAspect="1"/>
              </p:cNvGraphicFramePr>
              <p:nvPr/>
            </p:nvGraphicFramePr>
            <p:xfrm>
              <a:off x="4464" y="3567"/>
              <a:ext cx="69" cy="92"/>
            </p:xfrm>
            <a:graphic>
              <a:graphicData uri="http://schemas.openxmlformats.org/presentationml/2006/ole">
                <mc:AlternateContent xmlns:mc="http://schemas.openxmlformats.org/markup-compatibility/2006">
                  <mc:Choice xmlns:v="urn:schemas-microsoft-com:vml" Requires="v">
                    <p:oleObj spid="_x0000_s39029" name="公式" r:id="rId17" imgW="106532" imgH="38056" progId="Equation.3">
                      <p:embed/>
                    </p:oleObj>
                  </mc:Choice>
                  <mc:Fallback>
                    <p:oleObj name="公式" r:id="rId17" imgW="106532" imgH="38056" progId="Equation.3">
                      <p:embed/>
                      <p:pic>
                        <p:nvPicPr>
                          <p:cNvPr id="0" name="Object 208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0" name="Object 2086">
                <a:extLst>
                  <a:ext uri="{FF2B5EF4-FFF2-40B4-BE49-F238E27FC236}">
                    <a16:creationId xmlns:a16="http://schemas.microsoft.com/office/drawing/2014/main" id="{0516A25F-216E-43E2-8CF0-1D368626C3AC}"/>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39030" name="公式" r:id="rId19" imgW="106532" imgH="38056" progId="Equation.3">
                      <p:embed/>
                    </p:oleObj>
                  </mc:Choice>
                  <mc:Fallback>
                    <p:oleObj name="公式" r:id="rId19" imgW="106532" imgH="38056" progId="Equation.3">
                      <p:embed/>
                      <p:pic>
                        <p:nvPicPr>
                          <p:cNvPr id="0" name="Object 20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1" name="Object 2087">
                <a:extLst>
                  <a:ext uri="{FF2B5EF4-FFF2-40B4-BE49-F238E27FC236}">
                    <a16:creationId xmlns:a16="http://schemas.microsoft.com/office/drawing/2014/main" id="{DDD4E87A-A502-46E6-900D-3C8FD6AEC8D2}"/>
                  </a:ext>
                </a:extLst>
              </p:cNvPr>
              <p:cNvGraphicFramePr>
                <a:graphicFrameLocks noChangeAspect="1"/>
              </p:cNvGraphicFramePr>
              <p:nvPr/>
            </p:nvGraphicFramePr>
            <p:xfrm>
              <a:off x="4070" y="3568"/>
              <a:ext cx="69" cy="92"/>
            </p:xfrm>
            <a:graphic>
              <a:graphicData uri="http://schemas.openxmlformats.org/presentationml/2006/ole">
                <mc:AlternateContent xmlns:mc="http://schemas.openxmlformats.org/markup-compatibility/2006">
                  <mc:Choice xmlns:v="urn:schemas-microsoft-com:vml" Requires="v">
                    <p:oleObj spid="_x0000_s39031" name="公式" r:id="rId21" imgW="106532" imgH="38056" progId="Equation.3">
                      <p:embed/>
                    </p:oleObj>
                  </mc:Choice>
                  <mc:Fallback>
                    <p:oleObj name="公式" r:id="rId21" imgW="106532" imgH="38056" progId="Equation.3">
                      <p:embed/>
                      <p:pic>
                        <p:nvPicPr>
                          <p:cNvPr id="0" name="Object 208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70"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2" name="Object 2088">
                <a:extLst>
                  <a:ext uri="{FF2B5EF4-FFF2-40B4-BE49-F238E27FC236}">
                    <a16:creationId xmlns:a16="http://schemas.microsoft.com/office/drawing/2014/main" id="{BEF27FA8-A0B3-49E7-8DEF-5C03CCEFF55B}"/>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39032" name="公式" r:id="rId23" imgW="106532" imgH="38056" progId="Equation.3">
                      <p:embed/>
                    </p:oleObj>
                  </mc:Choice>
                  <mc:Fallback>
                    <p:oleObj name="公式" r:id="rId23" imgW="106532" imgH="38056" progId="Equation.3">
                      <p:embed/>
                      <p:pic>
                        <p:nvPicPr>
                          <p:cNvPr id="0" name="Object 208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3" name="Object 2089">
                <a:extLst>
                  <a:ext uri="{FF2B5EF4-FFF2-40B4-BE49-F238E27FC236}">
                    <a16:creationId xmlns:a16="http://schemas.microsoft.com/office/drawing/2014/main" id="{91AC6E28-5F8B-496F-A90F-869A76D0E8D2}"/>
                  </a:ext>
                </a:extLst>
              </p:cNvPr>
              <p:cNvGraphicFramePr>
                <a:graphicFrameLocks noChangeAspect="1"/>
              </p:cNvGraphicFramePr>
              <p:nvPr/>
            </p:nvGraphicFramePr>
            <p:xfrm>
              <a:off x="3777" y="3568"/>
              <a:ext cx="69" cy="92"/>
            </p:xfrm>
            <a:graphic>
              <a:graphicData uri="http://schemas.openxmlformats.org/presentationml/2006/ole">
                <mc:AlternateContent xmlns:mc="http://schemas.openxmlformats.org/markup-compatibility/2006">
                  <mc:Choice xmlns:v="urn:schemas-microsoft-com:vml" Requires="v">
                    <p:oleObj spid="_x0000_s39033" name="公式" r:id="rId25" imgW="106532" imgH="38056" progId="Equation.3">
                      <p:embed/>
                    </p:oleObj>
                  </mc:Choice>
                  <mc:Fallback>
                    <p:oleObj name="公式" r:id="rId25" imgW="106532" imgH="38056" progId="Equation.3">
                      <p:embed/>
                      <p:pic>
                        <p:nvPicPr>
                          <p:cNvPr id="0" name="Object 208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77"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4" name="Object 2090">
                <a:extLst>
                  <a:ext uri="{FF2B5EF4-FFF2-40B4-BE49-F238E27FC236}">
                    <a16:creationId xmlns:a16="http://schemas.microsoft.com/office/drawing/2014/main" id="{EADB4C9A-0FE2-433F-9024-5AB71B651984}"/>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39034" name="公式" r:id="rId27" imgW="106532" imgH="38056" progId="Equation.3">
                      <p:embed/>
                    </p:oleObj>
                  </mc:Choice>
                  <mc:Fallback>
                    <p:oleObj name="公式" r:id="rId27" imgW="106532" imgH="38056" progId="Equation.3">
                      <p:embed/>
                      <p:pic>
                        <p:nvPicPr>
                          <p:cNvPr id="0" name="Object 209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5" name="Object 2091">
                <a:extLst>
                  <a:ext uri="{FF2B5EF4-FFF2-40B4-BE49-F238E27FC236}">
                    <a16:creationId xmlns:a16="http://schemas.microsoft.com/office/drawing/2014/main" id="{8628352B-153C-4FA0-B931-476BF52E4EAA}"/>
                  </a:ext>
                </a:extLst>
              </p:cNvPr>
              <p:cNvGraphicFramePr>
                <a:graphicFrameLocks noChangeAspect="1"/>
              </p:cNvGraphicFramePr>
              <p:nvPr/>
            </p:nvGraphicFramePr>
            <p:xfrm>
              <a:off x="3476" y="3568"/>
              <a:ext cx="69" cy="92"/>
            </p:xfrm>
            <a:graphic>
              <a:graphicData uri="http://schemas.openxmlformats.org/presentationml/2006/ole">
                <mc:AlternateContent xmlns:mc="http://schemas.openxmlformats.org/markup-compatibility/2006">
                  <mc:Choice xmlns:v="urn:schemas-microsoft-com:vml" Requires="v">
                    <p:oleObj spid="_x0000_s39035" name="公式" r:id="rId29" imgW="106532" imgH="38056" progId="Equation.3">
                      <p:embed/>
                    </p:oleObj>
                  </mc:Choice>
                  <mc:Fallback>
                    <p:oleObj name="公式" r:id="rId29" imgW="106532" imgH="38056" progId="Equation.3">
                      <p:embed/>
                      <p:pic>
                        <p:nvPicPr>
                          <p:cNvPr id="0" name="Object 209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7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76" name="Object 2092">
                <a:extLst>
                  <a:ext uri="{FF2B5EF4-FFF2-40B4-BE49-F238E27FC236}">
                    <a16:creationId xmlns:a16="http://schemas.microsoft.com/office/drawing/2014/main" id="{761A24D4-046E-4EFC-96C6-D78E628D3DDF}"/>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39036" name="公式" r:id="rId31" imgW="106532" imgH="38056" progId="Equation.3">
                      <p:embed/>
                    </p:oleObj>
                  </mc:Choice>
                  <mc:Fallback>
                    <p:oleObj name="公式" r:id="rId31" imgW="106532" imgH="38056" progId="Equation.3">
                      <p:embed/>
                      <p:pic>
                        <p:nvPicPr>
                          <p:cNvPr id="0" name="Object 209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30" name="Group 57">
              <a:extLst>
                <a:ext uri="{FF2B5EF4-FFF2-40B4-BE49-F238E27FC236}">
                  <a16:creationId xmlns:a16="http://schemas.microsoft.com/office/drawing/2014/main" id="{29A43816-F143-4E37-BB7B-6E31495836D9}"/>
                </a:ext>
              </a:extLst>
            </p:cNvPr>
            <p:cNvGrpSpPr>
              <a:grpSpLocks/>
            </p:cNvGrpSpPr>
            <p:nvPr/>
          </p:nvGrpSpPr>
          <p:grpSpPr bwMode="auto">
            <a:xfrm>
              <a:off x="3217" y="2931"/>
              <a:ext cx="960" cy="612"/>
              <a:chOff x="3216" y="2928"/>
              <a:chExt cx="960" cy="612"/>
            </a:xfrm>
          </p:grpSpPr>
          <p:sp>
            <p:nvSpPr>
              <p:cNvPr id="70714" name="Rectangle 58">
                <a:extLst>
                  <a:ext uri="{FF2B5EF4-FFF2-40B4-BE49-F238E27FC236}">
                    <a16:creationId xmlns:a16="http://schemas.microsoft.com/office/drawing/2014/main" id="{C84EC35A-FD90-4162-A8E2-E5EC395539FA}"/>
                  </a:ext>
                </a:extLst>
              </p:cNvPr>
              <p:cNvSpPr>
                <a:spLocks noChangeArrowheads="1"/>
              </p:cNvSpPr>
              <p:nvPr/>
            </p:nvSpPr>
            <p:spPr bwMode="auto">
              <a:xfrm>
                <a:off x="3216" y="2928"/>
                <a:ext cx="960" cy="612"/>
              </a:xfrm>
              <a:prstGeom prst="rect">
                <a:avLst/>
              </a:prstGeom>
              <a:solidFill>
                <a:srgbClr val="FF66FF">
                  <a:alpha val="50000"/>
                </a:srgbClr>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8951" name="Object 2069">
                <a:extLst>
                  <a:ext uri="{FF2B5EF4-FFF2-40B4-BE49-F238E27FC236}">
                    <a16:creationId xmlns:a16="http://schemas.microsoft.com/office/drawing/2014/main" id="{67E59515-F015-452D-B020-CA5790A17EE4}"/>
                  </a:ext>
                </a:extLst>
              </p:cNvPr>
              <p:cNvGraphicFramePr>
                <a:graphicFrameLocks noChangeAspect="1"/>
              </p:cNvGraphicFramePr>
              <p:nvPr/>
            </p:nvGraphicFramePr>
            <p:xfrm>
              <a:off x="3888" y="3120"/>
              <a:ext cx="219" cy="288"/>
            </p:xfrm>
            <a:graphic>
              <a:graphicData uri="http://schemas.openxmlformats.org/presentationml/2006/ole">
                <mc:AlternateContent xmlns:mc="http://schemas.openxmlformats.org/markup-compatibility/2006">
                  <mc:Choice xmlns:v="urn:schemas-microsoft-com:vml" Requires="v">
                    <p:oleObj spid="_x0000_s39037" name="Equation" r:id="rId33" imgW="122157" imgH="182669" progId="Equation.3">
                      <p:embed/>
                    </p:oleObj>
                  </mc:Choice>
                  <mc:Fallback>
                    <p:oleObj name="Equation" r:id="rId33" imgW="122157" imgH="182669" progId="Equation.3">
                      <p:embed/>
                      <p:pic>
                        <p:nvPicPr>
                          <p:cNvPr id="0" name="Object 206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88" y="3120"/>
                            <a:ext cx="219" cy="2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52" name="Object 2070">
                <a:extLst>
                  <a:ext uri="{FF2B5EF4-FFF2-40B4-BE49-F238E27FC236}">
                    <a16:creationId xmlns:a16="http://schemas.microsoft.com/office/drawing/2014/main" id="{A08C14DF-073C-4656-ABD7-7C73AF6A8081}"/>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39038" name="Equation" r:id="rId35" imgW="106532" imgH="144613" progId="Equation.3">
                      <p:embed/>
                    </p:oleObj>
                  </mc:Choice>
                  <mc:Fallback>
                    <p:oleObj name="Equation" r:id="rId35" imgW="106532" imgH="144613" progId="Equation.3">
                      <p:embed/>
                      <p:pic>
                        <p:nvPicPr>
                          <p:cNvPr id="0" name="Object 207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717" name="Line 61">
                <a:extLst>
                  <a:ext uri="{FF2B5EF4-FFF2-40B4-BE49-F238E27FC236}">
                    <a16:creationId xmlns:a16="http://schemas.microsoft.com/office/drawing/2014/main" id="{D7292A25-7527-4C3D-A509-43492EA0E418}"/>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8954" name="Object 2071">
                <a:extLst>
                  <a:ext uri="{FF2B5EF4-FFF2-40B4-BE49-F238E27FC236}">
                    <a16:creationId xmlns:a16="http://schemas.microsoft.com/office/drawing/2014/main" id="{6C299361-687B-476F-813E-D296ED072344}"/>
                  </a:ext>
                </a:extLst>
              </p:cNvPr>
              <p:cNvGraphicFramePr>
                <a:graphicFrameLocks noChangeAspect="1"/>
              </p:cNvGraphicFramePr>
              <p:nvPr/>
            </p:nvGraphicFramePr>
            <p:xfrm>
              <a:off x="4048" y="3440"/>
              <a:ext cx="96" cy="96"/>
            </p:xfrm>
            <a:graphic>
              <a:graphicData uri="http://schemas.openxmlformats.org/presentationml/2006/ole">
                <mc:AlternateContent xmlns:mc="http://schemas.openxmlformats.org/markup-compatibility/2006">
                  <mc:Choice xmlns:v="urn:schemas-microsoft-com:vml" Requires="v">
                    <p:oleObj spid="_x0000_s39039" name="公式" r:id="rId37" imgW="106532" imgH="106557" progId="Equation.3">
                      <p:embed/>
                    </p:oleObj>
                  </mc:Choice>
                  <mc:Fallback>
                    <p:oleObj name="公式" r:id="rId37" imgW="106532" imgH="106557" progId="Equation.3">
                      <p:embed/>
                      <p:pic>
                        <p:nvPicPr>
                          <p:cNvPr id="0" name="Object 207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48"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5" name="Object 2072">
                <a:extLst>
                  <a:ext uri="{FF2B5EF4-FFF2-40B4-BE49-F238E27FC236}">
                    <a16:creationId xmlns:a16="http://schemas.microsoft.com/office/drawing/2014/main" id="{FE7A754B-4C3E-4938-A80D-7B1BB536A979}"/>
                  </a:ext>
                </a:extLst>
              </p:cNvPr>
              <p:cNvGraphicFramePr>
                <a:graphicFrameLocks noChangeAspect="1"/>
              </p:cNvGraphicFramePr>
              <p:nvPr/>
            </p:nvGraphicFramePr>
            <p:xfrm>
              <a:off x="3904" y="3440"/>
              <a:ext cx="96" cy="96"/>
            </p:xfrm>
            <a:graphic>
              <a:graphicData uri="http://schemas.openxmlformats.org/presentationml/2006/ole">
                <mc:AlternateContent xmlns:mc="http://schemas.openxmlformats.org/markup-compatibility/2006">
                  <mc:Choice xmlns:v="urn:schemas-microsoft-com:vml" Requires="v">
                    <p:oleObj spid="_x0000_s39040" name="公式" r:id="rId39" imgW="106532" imgH="106557" progId="Equation.3">
                      <p:embed/>
                    </p:oleObj>
                  </mc:Choice>
                  <mc:Fallback>
                    <p:oleObj name="公式" r:id="rId39" imgW="106532" imgH="106557" progId="Equation.3">
                      <p:embed/>
                      <p:pic>
                        <p:nvPicPr>
                          <p:cNvPr id="0" name="Object 207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90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6" name="Object 2073">
                <a:extLst>
                  <a:ext uri="{FF2B5EF4-FFF2-40B4-BE49-F238E27FC236}">
                    <a16:creationId xmlns:a16="http://schemas.microsoft.com/office/drawing/2014/main" id="{1B56F599-320A-4AAC-BB75-205A77AD4E6F}"/>
                  </a:ext>
                </a:extLst>
              </p:cNvPr>
              <p:cNvGraphicFramePr>
                <a:graphicFrameLocks noChangeAspect="1"/>
              </p:cNvGraphicFramePr>
              <p:nvPr/>
            </p:nvGraphicFramePr>
            <p:xfrm>
              <a:off x="3744" y="3440"/>
              <a:ext cx="96" cy="96"/>
            </p:xfrm>
            <a:graphic>
              <a:graphicData uri="http://schemas.openxmlformats.org/presentationml/2006/ole">
                <mc:AlternateContent xmlns:mc="http://schemas.openxmlformats.org/markup-compatibility/2006">
                  <mc:Choice xmlns:v="urn:schemas-microsoft-com:vml" Requires="v">
                    <p:oleObj spid="_x0000_s39041" name="公式" r:id="rId41" imgW="106532" imgH="106557" progId="Equation.3">
                      <p:embed/>
                    </p:oleObj>
                  </mc:Choice>
                  <mc:Fallback>
                    <p:oleObj name="公式" r:id="rId41" imgW="106532" imgH="106557" progId="Equation.3">
                      <p:embed/>
                      <p:pic>
                        <p:nvPicPr>
                          <p:cNvPr id="0" name="Object 207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4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7" name="Object 2074">
                <a:extLst>
                  <a:ext uri="{FF2B5EF4-FFF2-40B4-BE49-F238E27FC236}">
                    <a16:creationId xmlns:a16="http://schemas.microsoft.com/office/drawing/2014/main" id="{A54DF81B-572A-4A4C-98DD-7C4AF8FC0984}"/>
                  </a:ext>
                </a:extLst>
              </p:cNvPr>
              <p:cNvGraphicFramePr>
                <a:graphicFrameLocks noChangeAspect="1"/>
              </p:cNvGraphicFramePr>
              <p:nvPr/>
            </p:nvGraphicFramePr>
            <p:xfrm>
              <a:off x="3600" y="3440"/>
              <a:ext cx="96" cy="96"/>
            </p:xfrm>
            <a:graphic>
              <a:graphicData uri="http://schemas.openxmlformats.org/presentationml/2006/ole">
                <mc:AlternateContent xmlns:mc="http://schemas.openxmlformats.org/markup-compatibility/2006">
                  <mc:Choice xmlns:v="urn:schemas-microsoft-com:vml" Requires="v">
                    <p:oleObj spid="_x0000_s39042" name="公式" r:id="rId43" imgW="106532" imgH="106557" progId="Equation.3">
                      <p:embed/>
                    </p:oleObj>
                  </mc:Choice>
                  <mc:Fallback>
                    <p:oleObj name="公式" r:id="rId43" imgW="106532" imgH="106557" progId="Equation.3">
                      <p:embed/>
                      <p:pic>
                        <p:nvPicPr>
                          <p:cNvPr id="0" name="Object 207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600"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8" name="Object 2075">
                <a:extLst>
                  <a:ext uri="{FF2B5EF4-FFF2-40B4-BE49-F238E27FC236}">
                    <a16:creationId xmlns:a16="http://schemas.microsoft.com/office/drawing/2014/main" id="{D81B125F-6F29-4B8A-A49C-BDB6822DB157}"/>
                  </a:ext>
                </a:extLst>
              </p:cNvPr>
              <p:cNvGraphicFramePr>
                <a:graphicFrameLocks noChangeAspect="1"/>
              </p:cNvGraphicFramePr>
              <p:nvPr/>
            </p:nvGraphicFramePr>
            <p:xfrm>
              <a:off x="3456" y="3440"/>
              <a:ext cx="96" cy="96"/>
            </p:xfrm>
            <a:graphic>
              <a:graphicData uri="http://schemas.openxmlformats.org/presentationml/2006/ole">
                <mc:AlternateContent xmlns:mc="http://schemas.openxmlformats.org/markup-compatibility/2006">
                  <mc:Choice xmlns:v="urn:schemas-microsoft-com:vml" Requires="v">
                    <p:oleObj spid="_x0000_s39043" name="公式" r:id="rId45" imgW="106532" imgH="106557" progId="Equation.3">
                      <p:embed/>
                    </p:oleObj>
                  </mc:Choice>
                  <mc:Fallback>
                    <p:oleObj name="公式" r:id="rId45" imgW="106532" imgH="106557" progId="Equation.3">
                      <p:embed/>
                      <p:pic>
                        <p:nvPicPr>
                          <p:cNvPr id="0" name="Object 207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456"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9" name="Object 2076">
                <a:extLst>
                  <a:ext uri="{FF2B5EF4-FFF2-40B4-BE49-F238E27FC236}">
                    <a16:creationId xmlns:a16="http://schemas.microsoft.com/office/drawing/2014/main" id="{11217F9D-E45F-4CD5-8A0F-99A7B1B412FA}"/>
                  </a:ext>
                </a:extLst>
              </p:cNvPr>
              <p:cNvGraphicFramePr>
                <a:graphicFrameLocks noChangeAspect="1"/>
              </p:cNvGraphicFramePr>
              <p:nvPr/>
            </p:nvGraphicFramePr>
            <p:xfrm>
              <a:off x="3312" y="3440"/>
              <a:ext cx="96" cy="96"/>
            </p:xfrm>
            <a:graphic>
              <a:graphicData uri="http://schemas.openxmlformats.org/presentationml/2006/ole">
                <mc:AlternateContent xmlns:mc="http://schemas.openxmlformats.org/markup-compatibility/2006">
                  <mc:Choice xmlns:v="urn:schemas-microsoft-com:vml" Requires="v">
                    <p:oleObj spid="_x0000_s39044" name="公式" r:id="rId47" imgW="106532" imgH="106557" progId="Equation.3">
                      <p:embed/>
                    </p:oleObj>
                  </mc:Choice>
                  <mc:Fallback>
                    <p:oleObj name="公式" r:id="rId47" imgW="106532" imgH="106557" progId="Equation.3">
                      <p:embed/>
                      <p:pic>
                        <p:nvPicPr>
                          <p:cNvPr id="0" name="Object 207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312"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0" name="Object 2077">
                <a:extLst>
                  <a:ext uri="{FF2B5EF4-FFF2-40B4-BE49-F238E27FC236}">
                    <a16:creationId xmlns:a16="http://schemas.microsoft.com/office/drawing/2014/main" id="{8B10E305-38CB-4AED-B391-70C06A95FDE3}"/>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39045" name="公式" r:id="rId49" imgW="106532" imgH="38056" progId="Equation.3">
                      <p:embed/>
                    </p:oleObj>
                  </mc:Choice>
                  <mc:Fallback>
                    <p:oleObj name="公式" r:id="rId49" imgW="106532" imgH="38056" progId="Equation.3">
                      <p:embed/>
                      <p:pic>
                        <p:nvPicPr>
                          <p:cNvPr id="0" name="Object 207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1" name="Object 2078">
                <a:extLst>
                  <a:ext uri="{FF2B5EF4-FFF2-40B4-BE49-F238E27FC236}">
                    <a16:creationId xmlns:a16="http://schemas.microsoft.com/office/drawing/2014/main" id="{B591BF35-F217-4EF2-AC58-C2D3C73E9CBE}"/>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39046" name="公式" r:id="rId51" imgW="106532" imgH="38056" progId="Equation.3">
                      <p:embed/>
                    </p:oleObj>
                  </mc:Choice>
                  <mc:Fallback>
                    <p:oleObj name="公式" r:id="rId51" imgW="106532" imgH="38056" progId="Equation.3">
                      <p:embed/>
                      <p:pic>
                        <p:nvPicPr>
                          <p:cNvPr id="0" name="Object 207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2" name="Object 2079">
                <a:extLst>
                  <a:ext uri="{FF2B5EF4-FFF2-40B4-BE49-F238E27FC236}">
                    <a16:creationId xmlns:a16="http://schemas.microsoft.com/office/drawing/2014/main" id="{30D1AF53-5A66-4598-8CF5-63B1198FDE03}"/>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39047" name="公式" r:id="rId53" imgW="106532" imgH="38056" progId="Equation.3">
                      <p:embed/>
                    </p:oleObj>
                  </mc:Choice>
                  <mc:Fallback>
                    <p:oleObj name="公式" r:id="rId53" imgW="106532" imgH="38056" progId="Equation.3">
                      <p:embed/>
                      <p:pic>
                        <p:nvPicPr>
                          <p:cNvPr id="0" name="Object 207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3" name="Object 2080">
                <a:extLst>
                  <a:ext uri="{FF2B5EF4-FFF2-40B4-BE49-F238E27FC236}">
                    <a16:creationId xmlns:a16="http://schemas.microsoft.com/office/drawing/2014/main" id="{EBFFB8CB-7AE8-41A5-8CC8-8D3AD54685AF}"/>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39048" name="公式" r:id="rId55" imgW="106532" imgH="38056" progId="Equation.3">
                      <p:embed/>
                    </p:oleObj>
                  </mc:Choice>
                  <mc:Fallback>
                    <p:oleObj name="公式" r:id="rId55" imgW="106532" imgH="38056" progId="Equation.3">
                      <p:embed/>
                      <p:pic>
                        <p:nvPicPr>
                          <p:cNvPr id="0" name="Object 208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4" name="Object 2081">
                <a:extLst>
                  <a:ext uri="{FF2B5EF4-FFF2-40B4-BE49-F238E27FC236}">
                    <a16:creationId xmlns:a16="http://schemas.microsoft.com/office/drawing/2014/main" id="{41D178BF-0615-455A-BE39-6DE7262D09C1}"/>
                  </a:ext>
                </a:extLst>
              </p:cNvPr>
              <p:cNvGraphicFramePr>
                <a:graphicFrameLocks noChangeAspect="1"/>
              </p:cNvGraphicFramePr>
              <p:nvPr/>
            </p:nvGraphicFramePr>
            <p:xfrm>
              <a:off x="3455" y="2948"/>
              <a:ext cx="69" cy="92"/>
            </p:xfrm>
            <a:graphic>
              <a:graphicData uri="http://schemas.openxmlformats.org/presentationml/2006/ole">
                <mc:AlternateContent xmlns:mc="http://schemas.openxmlformats.org/markup-compatibility/2006">
                  <mc:Choice xmlns:v="urn:schemas-microsoft-com:vml" Requires="v">
                    <p:oleObj spid="_x0000_s39049" name="公式" r:id="rId57" imgW="106532" imgH="38056" progId="Equation.3">
                      <p:embed/>
                    </p:oleObj>
                  </mc:Choice>
                  <mc:Fallback>
                    <p:oleObj name="公式" r:id="rId57" imgW="106532" imgH="38056" progId="Equation.3">
                      <p:embed/>
                      <p:pic>
                        <p:nvPicPr>
                          <p:cNvPr id="0" name="Object 208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455"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65" name="Object 2082">
                <a:extLst>
                  <a:ext uri="{FF2B5EF4-FFF2-40B4-BE49-F238E27FC236}">
                    <a16:creationId xmlns:a16="http://schemas.microsoft.com/office/drawing/2014/main" id="{275A1C92-AF16-4BC0-BD17-641D36D724B7}"/>
                  </a:ext>
                </a:extLst>
              </p:cNvPr>
              <p:cNvGraphicFramePr>
                <a:graphicFrameLocks noChangeAspect="1"/>
              </p:cNvGraphicFramePr>
              <p:nvPr/>
            </p:nvGraphicFramePr>
            <p:xfrm>
              <a:off x="3312" y="2947"/>
              <a:ext cx="69" cy="92"/>
            </p:xfrm>
            <a:graphic>
              <a:graphicData uri="http://schemas.openxmlformats.org/presentationml/2006/ole">
                <mc:AlternateContent xmlns:mc="http://schemas.openxmlformats.org/markup-compatibility/2006">
                  <mc:Choice xmlns:v="urn:schemas-microsoft-com:vml" Requires="v">
                    <p:oleObj spid="_x0000_s39050" name="公式" r:id="rId59" imgW="106532" imgH="38056" progId="Equation.3">
                      <p:embed/>
                    </p:oleObj>
                  </mc:Choice>
                  <mc:Fallback>
                    <p:oleObj name="公式" r:id="rId59" imgW="106532" imgH="38056" progId="Equation.3">
                      <p:embed/>
                      <p:pic>
                        <p:nvPicPr>
                          <p:cNvPr id="0" name="Object 208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12"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31" name="Group 74">
              <a:extLst>
                <a:ext uri="{FF2B5EF4-FFF2-40B4-BE49-F238E27FC236}">
                  <a16:creationId xmlns:a16="http://schemas.microsoft.com/office/drawing/2014/main" id="{1BA56830-00E7-4589-9493-614894D5D864}"/>
                </a:ext>
              </a:extLst>
            </p:cNvPr>
            <p:cNvGrpSpPr>
              <a:grpSpLocks/>
            </p:cNvGrpSpPr>
            <p:nvPr/>
          </p:nvGrpSpPr>
          <p:grpSpPr bwMode="auto">
            <a:xfrm>
              <a:off x="3696" y="2886"/>
              <a:ext cx="576" cy="296"/>
              <a:chOff x="3600" y="2880"/>
              <a:chExt cx="576" cy="296"/>
            </a:xfrm>
          </p:grpSpPr>
          <p:sp>
            <p:nvSpPr>
              <p:cNvPr id="70731" name="AutoShape 75">
                <a:extLst>
                  <a:ext uri="{FF2B5EF4-FFF2-40B4-BE49-F238E27FC236}">
                    <a16:creationId xmlns:a16="http://schemas.microsoft.com/office/drawing/2014/main" id="{4C926DA1-728F-4C3C-836B-193C3B073FD4}"/>
                  </a:ext>
                </a:extLst>
              </p:cNvPr>
              <p:cNvSpPr>
                <a:spLocks noChangeArrowheads="1"/>
              </p:cNvSpPr>
              <p:nvPr/>
            </p:nvSpPr>
            <p:spPr bwMode="auto">
              <a:xfrm>
                <a:off x="3600" y="2880"/>
                <a:ext cx="576" cy="117"/>
              </a:xfrm>
              <a:prstGeom prst="can">
                <a:avLst>
                  <a:gd name="adj" fmla="val 25000"/>
                </a:avLst>
              </a:prstGeom>
              <a:gradFill rotWithShape="0">
                <a:gsLst>
                  <a:gs pos="0">
                    <a:srgbClr val="FFCCFF">
                      <a:gamma/>
                      <a:shade val="46275"/>
                      <a:invGamma/>
                    </a:srgbClr>
                  </a:gs>
                  <a:gs pos="50000">
                    <a:srgbClr val="FFCCFF"/>
                  </a:gs>
                  <a:gs pos="100000">
                    <a:srgbClr val="FFCCFF">
                      <a:gamma/>
                      <a:shade val="46275"/>
                      <a:invGamma/>
                    </a:srgbClr>
                  </a:gs>
                </a:gsLst>
                <a:lin ang="0" scaled="1"/>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8949" name="Object 2068">
                <a:extLst>
                  <a:ext uri="{FF2B5EF4-FFF2-40B4-BE49-F238E27FC236}">
                    <a16:creationId xmlns:a16="http://schemas.microsoft.com/office/drawing/2014/main" id="{007AFE56-9C76-4572-B474-86F8B0B8FAE7}"/>
                  </a:ext>
                </a:extLst>
              </p:cNvPr>
              <p:cNvGraphicFramePr>
                <a:graphicFrameLocks noChangeAspect="1"/>
              </p:cNvGraphicFramePr>
              <p:nvPr/>
            </p:nvGraphicFramePr>
            <p:xfrm>
              <a:off x="3936" y="2976"/>
              <a:ext cx="193" cy="200"/>
            </p:xfrm>
            <a:graphic>
              <a:graphicData uri="http://schemas.openxmlformats.org/presentationml/2006/ole">
                <mc:AlternateContent xmlns:mc="http://schemas.openxmlformats.org/markup-compatibility/2006">
                  <mc:Choice xmlns:v="urn:schemas-microsoft-com:vml" Requires="v">
                    <p:oleObj spid="_x0000_s39051" name="Equation" r:id="rId61" imgW="205962" imgH="144613" progId="Equation.3">
                      <p:embed/>
                    </p:oleObj>
                  </mc:Choice>
                  <mc:Fallback>
                    <p:oleObj name="Equation" r:id="rId61" imgW="205962" imgH="144613" progId="Equation.3">
                      <p:embed/>
                      <p:pic>
                        <p:nvPicPr>
                          <p:cNvPr id="0" name="Object 2068"/>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936" y="2976"/>
                            <a:ext cx="193" cy="2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8932" name="Group 77">
              <a:extLst>
                <a:ext uri="{FF2B5EF4-FFF2-40B4-BE49-F238E27FC236}">
                  <a16:creationId xmlns:a16="http://schemas.microsoft.com/office/drawing/2014/main" id="{72716A30-9E59-4186-BD34-8C3C61950DF7}"/>
                </a:ext>
              </a:extLst>
            </p:cNvPr>
            <p:cNvGrpSpPr>
              <a:grpSpLocks/>
            </p:cNvGrpSpPr>
            <p:nvPr/>
          </p:nvGrpSpPr>
          <p:grpSpPr bwMode="auto">
            <a:xfrm>
              <a:off x="3072" y="2592"/>
              <a:ext cx="2016" cy="336"/>
              <a:chOff x="3072" y="2592"/>
              <a:chExt cx="2016" cy="336"/>
            </a:xfrm>
          </p:grpSpPr>
          <p:sp>
            <p:nvSpPr>
              <p:cNvPr id="70734" name="Rectangle 78">
                <a:extLst>
                  <a:ext uri="{FF2B5EF4-FFF2-40B4-BE49-F238E27FC236}">
                    <a16:creationId xmlns:a16="http://schemas.microsoft.com/office/drawing/2014/main" id="{75DCBC29-AF0E-43C4-95BF-15E804B0457A}"/>
                  </a:ext>
                </a:extLst>
              </p:cNvPr>
              <p:cNvSpPr>
                <a:spLocks noChangeArrowheads="1"/>
              </p:cNvSpPr>
              <p:nvPr/>
            </p:nvSpPr>
            <p:spPr bwMode="auto">
              <a:xfrm>
                <a:off x="3216" y="283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8937" name="Object 2057">
                <a:extLst>
                  <a:ext uri="{FF2B5EF4-FFF2-40B4-BE49-F238E27FC236}">
                    <a16:creationId xmlns:a16="http://schemas.microsoft.com/office/drawing/2014/main" id="{6E9ADD94-4A2F-4758-A234-153706B3E79F}"/>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39052" name="公式" r:id="rId63" imgW="106532" imgH="106557" progId="Equation.3">
                      <p:embed/>
                    </p:oleObj>
                  </mc:Choice>
                  <mc:Fallback>
                    <p:oleObj name="公式" r:id="rId63" imgW="106532" imgH="106557" progId="Equation.3">
                      <p:embed/>
                      <p:pic>
                        <p:nvPicPr>
                          <p:cNvPr id="0" name="Object 205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8" name="Object 2058">
                <a:extLst>
                  <a:ext uri="{FF2B5EF4-FFF2-40B4-BE49-F238E27FC236}">
                    <a16:creationId xmlns:a16="http://schemas.microsoft.com/office/drawing/2014/main" id="{3D13718D-AAF8-4260-A58A-01AFC1E1F0F2}"/>
                  </a:ext>
                </a:extLst>
              </p:cNvPr>
              <p:cNvGraphicFramePr>
                <a:graphicFrameLocks noChangeAspect="1"/>
              </p:cNvGraphicFramePr>
              <p:nvPr/>
            </p:nvGraphicFramePr>
            <p:xfrm>
              <a:off x="4704" y="2832"/>
              <a:ext cx="96" cy="96"/>
            </p:xfrm>
            <a:graphic>
              <a:graphicData uri="http://schemas.openxmlformats.org/presentationml/2006/ole">
                <mc:AlternateContent xmlns:mc="http://schemas.openxmlformats.org/markup-compatibility/2006">
                  <mc:Choice xmlns:v="urn:schemas-microsoft-com:vml" Requires="v">
                    <p:oleObj spid="_x0000_s39053" name="公式" r:id="rId65" imgW="106532" imgH="106557" progId="Equation.3">
                      <p:embed/>
                    </p:oleObj>
                  </mc:Choice>
                  <mc:Fallback>
                    <p:oleObj name="公式" r:id="rId65" imgW="106532" imgH="106557" progId="Equation.3">
                      <p:embed/>
                      <p:pic>
                        <p:nvPicPr>
                          <p:cNvPr id="0" name="Object 205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70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9" name="Object 2059">
                <a:extLst>
                  <a:ext uri="{FF2B5EF4-FFF2-40B4-BE49-F238E27FC236}">
                    <a16:creationId xmlns:a16="http://schemas.microsoft.com/office/drawing/2014/main" id="{A51ECD66-3BA0-48CB-9201-2A12D6BC91FF}"/>
                  </a:ext>
                </a:extLst>
              </p:cNvPr>
              <p:cNvGraphicFramePr>
                <a:graphicFrameLocks noChangeAspect="1"/>
              </p:cNvGraphicFramePr>
              <p:nvPr/>
            </p:nvGraphicFramePr>
            <p:xfrm>
              <a:off x="4464" y="2832"/>
              <a:ext cx="96" cy="96"/>
            </p:xfrm>
            <a:graphic>
              <a:graphicData uri="http://schemas.openxmlformats.org/presentationml/2006/ole">
                <mc:AlternateContent xmlns:mc="http://schemas.openxmlformats.org/markup-compatibility/2006">
                  <mc:Choice xmlns:v="urn:schemas-microsoft-com:vml" Requires="v">
                    <p:oleObj spid="_x0000_s39054" name="公式" r:id="rId67" imgW="106532" imgH="106557" progId="Equation.3">
                      <p:embed/>
                    </p:oleObj>
                  </mc:Choice>
                  <mc:Fallback>
                    <p:oleObj name="公式" r:id="rId67" imgW="106532" imgH="106557" progId="Equation.3">
                      <p:embed/>
                      <p:pic>
                        <p:nvPicPr>
                          <p:cNvPr id="0" name="Object 205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4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0" name="Object 2060">
                <a:extLst>
                  <a:ext uri="{FF2B5EF4-FFF2-40B4-BE49-F238E27FC236}">
                    <a16:creationId xmlns:a16="http://schemas.microsoft.com/office/drawing/2014/main" id="{75A6EDA2-6075-4A1F-BD5F-5592EA7CF386}"/>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39055" name="公式" r:id="rId69" imgW="106532" imgH="106557" progId="Equation.3">
                      <p:embed/>
                    </p:oleObj>
                  </mc:Choice>
                  <mc:Fallback>
                    <p:oleObj name="公式" r:id="rId69" imgW="106532" imgH="106557" progId="Equation.3">
                      <p:embed/>
                      <p:pic>
                        <p:nvPicPr>
                          <p:cNvPr id="0" name="Object 2060"/>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1" name="Object 2061">
                <a:extLst>
                  <a:ext uri="{FF2B5EF4-FFF2-40B4-BE49-F238E27FC236}">
                    <a16:creationId xmlns:a16="http://schemas.microsoft.com/office/drawing/2014/main" id="{8D9E130E-D944-4F0A-97B3-1EDC504C2D9F}"/>
                  </a:ext>
                </a:extLst>
              </p:cNvPr>
              <p:cNvGraphicFramePr>
                <a:graphicFrameLocks noChangeAspect="1"/>
              </p:cNvGraphicFramePr>
              <p:nvPr/>
            </p:nvGraphicFramePr>
            <p:xfrm>
              <a:off x="4068" y="2832"/>
              <a:ext cx="96" cy="96"/>
            </p:xfrm>
            <a:graphic>
              <a:graphicData uri="http://schemas.openxmlformats.org/presentationml/2006/ole">
                <mc:AlternateContent xmlns:mc="http://schemas.openxmlformats.org/markup-compatibility/2006">
                  <mc:Choice xmlns:v="urn:schemas-microsoft-com:vml" Requires="v">
                    <p:oleObj spid="_x0000_s39056" name="公式" r:id="rId71" imgW="106532" imgH="106557" progId="Equation.3">
                      <p:embed/>
                    </p:oleObj>
                  </mc:Choice>
                  <mc:Fallback>
                    <p:oleObj name="公式" r:id="rId71" imgW="106532" imgH="106557" progId="Equation.3">
                      <p:embed/>
                      <p:pic>
                        <p:nvPicPr>
                          <p:cNvPr id="0" name="Object 206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068"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2" name="Object 2062">
                <a:extLst>
                  <a:ext uri="{FF2B5EF4-FFF2-40B4-BE49-F238E27FC236}">
                    <a16:creationId xmlns:a16="http://schemas.microsoft.com/office/drawing/2014/main" id="{F70B076E-6347-4564-A938-49C063656BD9}"/>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39057" name="公式" r:id="rId73" imgW="106532" imgH="106557" progId="Equation.3">
                      <p:embed/>
                    </p:oleObj>
                  </mc:Choice>
                  <mc:Fallback>
                    <p:oleObj name="公式" r:id="rId73" imgW="106532" imgH="106557" progId="Equation.3">
                      <p:embed/>
                      <p:pic>
                        <p:nvPicPr>
                          <p:cNvPr id="0" name="Object 2062"/>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3" name="Object 2063">
                <a:extLst>
                  <a:ext uri="{FF2B5EF4-FFF2-40B4-BE49-F238E27FC236}">
                    <a16:creationId xmlns:a16="http://schemas.microsoft.com/office/drawing/2014/main" id="{B5F34C99-13C9-4D27-8CFE-307D7C5E14CF}"/>
                  </a:ext>
                </a:extLst>
              </p:cNvPr>
              <p:cNvGraphicFramePr>
                <a:graphicFrameLocks noChangeAspect="1"/>
              </p:cNvGraphicFramePr>
              <p:nvPr/>
            </p:nvGraphicFramePr>
            <p:xfrm>
              <a:off x="3764" y="2832"/>
              <a:ext cx="96" cy="96"/>
            </p:xfrm>
            <a:graphic>
              <a:graphicData uri="http://schemas.openxmlformats.org/presentationml/2006/ole">
                <mc:AlternateContent xmlns:mc="http://schemas.openxmlformats.org/markup-compatibility/2006">
                  <mc:Choice xmlns:v="urn:schemas-microsoft-com:vml" Requires="v">
                    <p:oleObj spid="_x0000_s39058" name="公式" r:id="rId75" imgW="106532" imgH="106557" progId="Equation.3">
                      <p:embed/>
                    </p:oleObj>
                  </mc:Choice>
                  <mc:Fallback>
                    <p:oleObj name="公式" r:id="rId75" imgW="106532" imgH="106557" progId="Equation.3">
                      <p:embed/>
                      <p:pic>
                        <p:nvPicPr>
                          <p:cNvPr id="0" name="Object 2063"/>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7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4" name="Object 2064">
                <a:extLst>
                  <a:ext uri="{FF2B5EF4-FFF2-40B4-BE49-F238E27FC236}">
                    <a16:creationId xmlns:a16="http://schemas.microsoft.com/office/drawing/2014/main" id="{9C0C7F06-5052-4567-93BB-AE8665FCA2D7}"/>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39059" name="公式" r:id="rId77" imgW="106532" imgH="106557" progId="Equation.3">
                      <p:embed/>
                    </p:oleObj>
                  </mc:Choice>
                  <mc:Fallback>
                    <p:oleObj name="公式" r:id="rId77" imgW="106532" imgH="106557" progId="Equation.3">
                      <p:embed/>
                      <p:pic>
                        <p:nvPicPr>
                          <p:cNvPr id="0" name="Object 2064"/>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5" name="Object 2065">
                <a:extLst>
                  <a:ext uri="{FF2B5EF4-FFF2-40B4-BE49-F238E27FC236}">
                    <a16:creationId xmlns:a16="http://schemas.microsoft.com/office/drawing/2014/main" id="{89F3764C-EE72-47ED-8840-745527B2F7D6}"/>
                  </a:ext>
                </a:extLst>
              </p:cNvPr>
              <p:cNvGraphicFramePr>
                <a:graphicFrameLocks noChangeAspect="1"/>
              </p:cNvGraphicFramePr>
              <p:nvPr/>
            </p:nvGraphicFramePr>
            <p:xfrm>
              <a:off x="3476" y="2832"/>
              <a:ext cx="96" cy="96"/>
            </p:xfrm>
            <a:graphic>
              <a:graphicData uri="http://schemas.openxmlformats.org/presentationml/2006/ole">
                <mc:AlternateContent xmlns:mc="http://schemas.openxmlformats.org/markup-compatibility/2006">
                  <mc:Choice xmlns:v="urn:schemas-microsoft-com:vml" Requires="v">
                    <p:oleObj spid="_x0000_s39060" name="公式" r:id="rId79" imgW="106532" imgH="106557" progId="Equation.3">
                      <p:embed/>
                    </p:oleObj>
                  </mc:Choice>
                  <mc:Fallback>
                    <p:oleObj name="公式" r:id="rId79" imgW="106532" imgH="106557" progId="Equation.3">
                      <p:embed/>
                      <p:pic>
                        <p:nvPicPr>
                          <p:cNvPr id="0" name="Object 2065"/>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47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6" name="Object 2066">
                <a:extLst>
                  <a:ext uri="{FF2B5EF4-FFF2-40B4-BE49-F238E27FC236}">
                    <a16:creationId xmlns:a16="http://schemas.microsoft.com/office/drawing/2014/main" id="{F4838B14-9E4D-4785-A7D1-C9E8E053799F}"/>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39061" name="公式" r:id="rId81" imgW="106532" imgH="106557" progId="Equation.3">
                      <p:embed/>
                    </p:oleObj>
                  </mc:Choice>
                  <mc:Fallback>
                    <p:oleObj name="公式" r:id="rId81" imgW="106532" imgH="106557" progId="Equation.3">
                      <p:embed/>
                      <p:pic>
                        <p:nvPicPr>
                          <p:cNvPr id="0" name="Object 2066"/>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7" name="Object 2067">
                <a:extLst>
                  <a:ext uri="{FF2B5EF4-FFF2-40B4-BE49-F238E27FC236}">
                    <a16:creationId xmlns:a16="http://schemas.microsoft.com/office/drawing/2014/main" id="{E0E8E60F-92B6-43C4-B1BC-788474C9CF4D}"/>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39062" name="公式" r:id="rId83" imgW="114108" imgH="144613" progId="Equation.3">
                      <p:embed/>
                    </p:oleObj>
                  </mc:Choice>
                  <mc:Fallback>
                    <p:oleObj name="公式" r:id="rId83" imgW="114108" imgH="144613" progId="Equation.3">
                      <p:embed/>
                      <p:pic>
                        <p:nvPicPr>
                          <p:cNvPr id="0" name="Object 2067"/>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933" name="Group 90">
              <a:extLst>
                <a:ext uri="{FF2B5EF4-FFF2-40B4-BE49-F238E27FC236}">
                  <a16:creationId xmlns:a16="http://schemas.microsoft.com/office/drawing/2014/main" id="{6E63511A-F3DC-4CE2-BF67-8CF8E97D9F44}"/>
                </a:ext>
              </a:extLst>
            </p:cNvPr>
            <p:cNvGrpSpPr>
              <a:grpSpLocks/>
            </p:cNvGrpSpPr>
            <p:nvPr/>
          </p:nvGrpSpPr>
          <p:grpSpPr bwMode="auto">
            <a:xfrm>
              <a:off x="3792" y="2608"/>
              <a:ext cx="912" cy="224"/>
              <a:chOff x="3792" y="2688"/>
              <a:chExt cx="912" cy="224"/>
            </a:xfrm>
          </p:grpSpPr>
          <p:graphicFrame>
            <p:nvGraphicFramePr>
              <p:cNvPr id="38934" name="Object 2055">
                <a:extLst>
                  <a:ext uri="{FF2B5EF4-FFF2-40B4-BE49-F238E27FC236}">
                    <a16:creationId xmlns:a16="http://schemas.microsoft.com/office/drawing/2014/main" id="{5EE38419-B309-49EE-87D2-179A73065883}"/>
                  </a:ext>
                </a:extLst>
              </p:cNvPr>
              <p:cNvGraphicFramePr>
                <a:graphicFrameLocks noChangeAspect="1"/>
              </p:cNvGraphicFramePr>
              <p:nvPr/>
            </p:nvGraphicFramePr>
            <p:xfrm>
              <a:off x="3792" y="2688"/>
              <a:ext cx="187" cy="212"/>
            </p:xfrm>
            <a:graphic>
              <a:graphicData uri="http://schemas.openxmlformats.org/presentationml/2006/ole">
                <mc:AlternateContent xmlns:mc="http://schemas.openxmlformats.org/markup-compatibility/2006">
                  <mc:Choice xmlns:v="urn:schemas-microsoft-com:vml" Requires="v">
                    <p:oleObj spid="_x0000_s39063" name="Equation" r:id="rId85" imgW="152459" imgH="182669" progId="Equation.3">
                      <p:embed/>
                    </p:oleObj>
                  </mc:Choice>
                  <mc:Fallback>
                    <p:oleObj name="Equation" r:id="rId85" imgW="152459" imgH="182669" progId="Equation.3">
                      <p:embed/>
                      <p:pic>
                        <p:nvPicPr>
                          <p:cNvPr id="0" name="Object 2055"/>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792" y="2688"/>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5" name="Object 2056">
                <a:extLst>
                  <a:ext uri="{FF2B5EF4-FFF2-40B4-BE49-F238E27FC236}">
                    <a16:creationId xmlns:a16="http://schemas.microsoft.com/office/drawing/2014/main" id="{FBCC96DE-521F-4917-9189-6AE8CD71AFB6}"/>
                  </a:ext>
                </a:extLst>
              </p:cNvPr>
              <p:cNvGraphicFramePr>
                <a:graphicFrameLocks noChangeAspect="1"/>
              </p:cNvGraphicFramePr>
              <p:nvPr/>
            </p:nvGraphicFramePr>
            <p:xfrm>
              <a:off x="4506" y="2688"/>
              <a:ext cx="198" cy="224"/>
            </p:xfrm>
            <a:graphic>
              <a:graphicData uri="http://schemas.openxmlformats.org/presentationml/2006/ole">
                <mc:AlternateContent xmlns:mc="http://schemas.openxmlformats.org/markup-compatibility/2006">
                  <mc:Choice xmlns:v="urn:schemas-microsoft-com:vml" Requires="v">
                    <p:oleObj spid="_x0000_s39064" name="Equation" r:id="rId87" imgW="152459" imgH="182669" progId="Equation.3">
                      <p:embed/>
                    </p:oleObj>
                  </mc:Choice>
                  <mc:Fallback>
                    <p:oleObj name="Equation" r:id="rId87" imgW="152459" imgH="182669" progId="Equation.3">
                      <p:embed/>
                      <p:pic>
                        <p:nvPicPr>
                          <p:cNvPr id="0" name="Object 2056"/>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4506" y="2688"/>
                            <a:ext cx="19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30405" name="Object 2053">
            <a:extLst>
              <a:ext uri="{FF2B5EF4-FFF2-40B4-BE49-F238E27FC236}">
                <a16:creationId xmlns:a16="http://schemas.microsoft.com/office/drawing/2014/main" id="{B8584AD3-4C86-4A2C-A355-2388C2E1504F}"/>
              </a:ext>
            </a:extLst>
          </p:cNvPr>
          <p:cNvGraphicFramePr>
            <a:graphicFrameLocks noChangeAspect="1"/>
          </p:cNvGraphicFramePr>
          <p:nvPr/>
        </p:nvGraphicFramePr>
        <p:xfrm>
          <a:off x="2181225" y="3971925"/>
          <a:ext cx="1022350" cy="987425"/>
        </p:xfrm>
        <a:graphic>
          <a:graphicData uri="http://schemas.openxmlformats.org/presentationml/2006/ole">
            <mc:AlternateContent xmlns:mc="http://schemas.openxmlformats.org/markup-compatibility/2006">
              <mc:Choice xmlns:v="urn:schemas-microsoft-com:vml" Requires="v">
                <p:oleObj spid="_x0000_s39065" name="公式" r:id="rId89" imgW="419026" imgH="411480" progId="Equation.3">
                  <p:embed/>
                </p:oleObj>
              </mc:Choice>
              <mc:Fallback>
                <p:oleObj name="公式" r:id="rId89" imgW="419026" imgH="411480" progId="Equation.3">
                  <p:embed/>
                  <p:pic>
                    <p:nvPicPr>
                      <p:cNvPr id="0" name="Object 2053"/>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2181225" y="3971925"/>
                        <a:ext cx="1022350" cy="987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6" name="Object 2054">
            <a:extLst>
              <a:ext uri="{FF2B5EF4-FFF2-40B4-BE49-F238E27FC236}">
                <a16:creationId xmlns:a16="http://schemas.microsoft.com/office/drawing/2014/main" id="{0CFF4FCD-FDEE-4804-8262-07A4C0D8A3D7}"/>
              </a:ext>
            </a:extLst>
          </p:cNvPr>
          <p:cNvGraphicFramePr>
            <a:graphicFrameLocks noChangeAspect="1"/>
          </p:cNvGraphicFramePr>
          <p:nvPr/>
        </p:nvGraphicFramePr>
        <p:xfrm>
          <a:off x="2047875" y="4887913"/>
          <a:ext cx="795338" cy="987425"/>
        </p:xfrm>
        <a:graphic>
          <a:graphicData uri="http://schemas.openxmlformats.org/presentationml/2006/ole">
            <mc:AlternateContent xmlns:mc="http://schemas.openxmlformats.org/markup-compatibility/2006">
              <mc:Choice xmlns:v="urn:schemas-microsoft-com:vml" Requires="v">
                <p:oleObj spid="_x0000_s39066" name="公式" r:id="rId91" imgW="320070" imgH="411480" progId="Equation.3">
                  <p:embed/>
                </p:oleObj>
              </mc:Choice>
              <mc:Fallback>
                <p:oleObj name="公式" r:id="rId91" imgW="320070" imgH="411480" progId="Equation.3">
                  <p:embed/>
                  <p:pic>
                    <p:nvPicPr>
                      <p:cNvPr id="0" name="Object 2054"/>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2047875" y="4887913"/>
                        <a:ext cx="795338" cy="987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925" name="Group 103">
            <a:extLst>
              <a:ext uri="{FF2B5EF4-FFF2-40B4-BE49-F238E27FC236}">
                <a16:creationId xmlns:a16="http://schemas.microsoft.com/office/drawing/2014/main" id="{5D6289EA-ABEF-44FD-84F9-211D3C205D49}"/>
              </a:ext>
            </a:extLst>
          </p:cNvPr>
          <p:cNvGrpSpPr>
            <a:grpSpLocks/>
          </p:cNvGrpSpPr>
          <p:nvPr/>
        </p:nvGrpSpPr>
        <p:grpSpPr bwMode="auto">
          <a:xfrm>
            <a:off x="0" y="303213"/>
            <a:ext cx="5715000" cy="1068387"/>
            <a:chOff x="0" y="191"/>
            <a:chExt cx="3600" cy="673"/>
          </a:xfrm>
        </p:grpSpPr>
        <p:pic>
          <p:nvPicPr>
            <p:cNvPr id="38926" name="Picture 104" descr="bar_1">
              <a:extLst>
                <a:ext uri="{FF2B5EF4-FFF2-40B4-BE49-F238E27FC236}">
                  <a16:creationId xmlns:a16="http://schemas.microsoft.com/office/drawing/2014/main" id="{7C90130D-E723-45AC-B98F-616DE3F73A90}"/>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7" name="Text Box 105">
              <a:extLst>
                <a:ext uri="{FF2B5EF4-FFF2-40B4-BE49-F238E27FC236}">
                  <a16:creationId xmlns:a16="http://schemas.microsoft.com/office/drawing/2014/main" id="{C9CBB9CB-CBF9-4CDB-9AA1-46E9FBB6E167}"/>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93"/>
                                        </p:tgtEl>
                                        <p:attrNameLst>
                                          <p:attrName>style.visibility</p:attrName>
                                        </p:attrNameLst>
                                      </p:cBhvr>
                                      <p:to>
                                        <p:strVal val="visible"/>
                                      </p:to>
                                    </p:set>
                                    <p:animEffect transition="in" filter="dissolve">
                                      <p:cBhvr>
                                        <p:cTn id="7" dur="500"/>
                                        <p:tgtEl>
                                          <p:spTgt spid="70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0400"/>
                                        </p:tgtEl>
                                        <p:attrNameLst>
                                          <p:attrName>style.visibility</p:attrName>
                                        </p:attrNameLst>
                                      </p:cBhvr>
                                      <p:to>
                                        <p:strVal val="visible"/>
                                      </p:to>
                                    </p:set>
                                    <p:animEffect transition="in" filter="dissolve">
                                      <p:cBhvr>
                                        <p:cTn id="17" dur="500"/>
                                        <p:tgtEl>
                                          <p:spTgt spid="230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30401"/>
                                        </p:tgtEl>
                                        <p:attrNameLst>
                                          <p:attrName>style.visibility</p:attrName>
                                        </p:attrNameLst>
                                      </p:cBhvr>
                                      <p:to>
                                        <p:strVal val="visible"/>
                                      </p:to>
                                    </p:set>
                                    <p:animEffect transition="in" filter="dissolve">
                                      <p:cBhvr>
                                        <p:cTn id="22" dur="500"/>
                                        <p:tgtEl>
                                          <p:spTgt spid="2304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0402"/>
                                        </p:tgtEl>
                                        <p:attrNameLst>
                                          <p:attrName>style.visibility</p:attrName>
                                        </p:attrNameLst>
                                      </p:cBhvr>
                                      <p:to>
                                        <p:strVal val="visible"/>
                                      </p:to>
                                    </p:set>
                                    <p:animEffect transition="in" filter="dissolve">
                                      <p:cBhvr>
                                        <p:cTn id="27" dur="500"/>
                                        <p:tgtEl>
                                          <p:spTgt spid="2304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30405"/>
                                        </p:tgtEl>
                                        <p:attrNameLst>
                                          <p:attrName>style.visibility</p:attrName>
                                        </p:attrNameLst>
                                      </p:cBhvr>
                                      <p:to>
                                        <p:strVal val="visible"/>
                                      </p:to>
                                    </p:set>
                                    <p:animEffect transition="in" filter="dissolve">
                                      <p:cBhvr>
                                        <p:cTn id="32" dur="500"/>
                                        <p:tgtEl>
                                          <p:spTgt spid="2304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30403"/>
                                        </p:tgtEl>
                                        <p:attrNameLst>
                                          <p:attrName>style.visibility</p:attrName>
                                        </p:attrNameLst>
                                      </p:cBhvr>
                                      <p:to>
                                        <p:strVal val="visible"/>
                                      </p:to>
                                    </p:set>
                                    <p:animEffect transition="in" filter="dissolve">
                                      <p:cBhvr>
                                        <p:cTn id="37" dur="500"/>
                                        <p:tgtEl>
                                          <p:spTgt spid="2304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30406"/>
                                        </p:tgtEl>
                                        <p:attrNameLst>
                                          <p:attrName>style.visibility</p:attrName>
                                        </p:attrNameLst>
                                      </p:cBhvr>
                                      <p:to>
                                        <p:strVal val="visible"/>
                                      </p:to>
                                    </p:set>
                                    <p:animEffect transition="in" filter="dissolve">
                                      <p:cBhvr>
                                        <p:cTn id="42" dur="500"/>
                                        <p:tgtEl>
                                          <p:spTgt spid="2304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30404"/>
                                        </p:tgtEl>
                                        <p:attrNameLst>
                                          <p:attrName>style.visibility</p:attrName>
                                        </p:attrNameLst>
                                      </p:cBhvr>
                                      <p:to>
                                        <p:strVal val="visible"/>
                                      </p:to>
                                    </p:set>
                                    <p:animEffect transition="in" filter="dissolve">
                                      <p:cBhvr>
                                        <p:cTn id="47" dur="500"/>
                                        <p:tgtEl>
                                          <p:spTgt spid="230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9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1">
            <a:extLst>
              <a:ext uri="{FF2B5EF4-FFF2-40B4-BE49-F238E27FC236}">
                <a16:creationId xmlns:a16="http://schemas.microsoft.com/office/drawing/2014/main" id="{7ADE88F8-6E4F-4EE5-9EEE-9CB5CBB5D8EA}"/>
              </a:ext>
            </a:extLst>
          </p:cNvPr>
          <p:cNvSpPr>
            <a:spLocks noGrp="1"/>
          </p:cNvSpPr>
          <p:nvPr>
            <p:ph type="dt" sz="quarter" idx="10"/>
          </p:nvPr>
        </p:nvSpPr>
        <p:spPr/>
        <p:txBody>
          <a:bodyPr/>
          <a:lstStyle/>
          <a:p>
            <a:pPr>
              <a:defRPr/>
            </a:pPr>
            <a:fld id="{1698C667-63C3-4C4E-98D5-B189513C8AF5}" type="datetime8">
              <a:rPr lang="en-US"/>
              <a:pPr>
                <a:defRPr/>
              </a:pPr>
              <a:t>3/26/2020 3:29 PM</a:t>
            </a:fld>
            <a:endParaRPr lang="en-US" altLang="zh-CN"/>
          </a:p>
        </p:txBody>
      </p:sp>
      <p:sp>
        <p:nvSpPr>
          <p:cNvPr id="39939" name="灯片编号占位符 3">
            <a:extLst>
              <a:ext uri="{FF2B5EF4-FFF2-40B4-BE49-F238E27FC236}">
                <a16:creationId xmlns:a16="http://schemas.microsoft.com/office/drawing/2014/main" id="{B4695D17-EB16-4951-A91C-0937513D89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FE62BAC-4909-4930-8164-C006EB525155}" type="slidenum">
              <a:rPr lang="en-US" altLang="zh-CN" sz="1400"/>
              <a:pPr>
                <a:spcBef>
                  <a:spcPct val="0"/>
                </a:spcBef>
                <a:buFontTx/>
                <a:buNone/>
              </a:pPr>
              <a:t>37</a:t>
            </a:fld>
            <a:endParaRPr lang="en-US" altLang="zh-CN" sz="1400"/>
          </a:p>
        </p:txBody>
      </p:sp>
      <p:graphicFrame>
        <p:nvGraphicFramePr>
          <p:cNvPr id="231424" name="Object 0">
            <a:extLst>
              <a:ext uri="{FF2B5EF4-FFF2-40B4-BE49-F238E27FC236}">
                <a16:creationId xmlns:a16="http://schemas.microsoft.com/office/drawing/2014/main" id="{8BB90123-3361-433B-8AC8-CAC8D6E84FD4}"/>
              </a:ext>
            </a:extLst>
          </p:cNvPr>
          <p:cNvGraphicFramePr>
            <a:graphicFrameLocks noChangeAspect="1"/>
          </p:cNvGraphicFramePr>
          <p:nvPr/>
        </p:nvGraphicFramePr>
        <p:xfrm>
          <a:off x="4768850" y="1557338"/>
          <a:ext cx="2598738" cy="993775"/>
        </p:xfrm>
        <a:graphic>
          <a:graphicData uri="http://schemas.openxmlformats.org/presentationml/2006/ole">
            <mc:AlternateContent xmlns:mc="http://schemas.openxmlformats.org/markup-compatibility/2006">
              <mc:Choice xmlns:v="urn:schemas-microsoft-com:vml" Requires="v">
                <p:oleObj spid="_x0000_s40042" name="Equation" r:id="rId3" imgW="1120244" imgH="411480" progId="Equation.3">
                  <p:embed/>
                </p:oleObj>
              </mc:Choice>
              <mc:Fallback>
                <p:oleObj name="Equation" r:id="rId3" imgW="1120244" imgH="41148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850" y="1557338"/>
                        <a:ext cx="2598738" cy="99377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25" name="Object 1">
            <a:extLst>
              <a:ext uri="{FF2B5EF4-FFF2-40B4-BE49-F238E27FC236}">
                <a16:creationId xmlns:a16="http://schemas.microsoft.com/office/drawing/2014/main" id="{E15D44A4-CC40-4754-B4B5-138D030BFC9E}"/>
              </a:ext>
            </a:extLst>
          </p:cNvPr>
          <p:cNvGraphicFramePr>
            <a:graphicFrameLocks noChangeAspect="1"/>
          </p:cNvGraphicFramePr>
          <p:nvPr/>
        </p:nvGraphicFramePr>
        <p:xfrm>
          <a:off x="1697038" y="1557338"/>
          <a:ext cx="2028825" cy="995362"/>
        </p:xfrm>
        <a:graphic>
          <a:graphicData uri="http://schemas.openxmlformats.org/presentationml/2006/ole">
            <mc:AlternateContent xmlns:mc="http://schemas.openxmlformats.org/markup-compatibility/2006">
              <mc:Choice xmlns:v="urn:schemas-microsoft-com:vml" Requires="v">
                <p:oleObj spid="_x0000_s40043" name="Equation" r:id="rId5" imgW="868828" imgH="411480" progId="Equation.3">
                  <p:embed/>
                </p:oleObj>
              </mc:Choice>
              <mc:Fallback>
                <p:oleObj name="Equation" r:id="rId5" imgW="868828" imgH="41148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038" y="1557338"/>
                        <a:ext cx="2028825" cy="99536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26" name="Object 2">
            <a:extLst>
              <a:ext uri="{FF2B5EF4-FFF2-40B4-BE49-F238E27FC236}">
                <a16:creationId xmlns:a16="http://schemas.microsoft.com/office/drawing/2014/main" id="{4E732B4A-DB40-46FC-BC75-A34CF1949039}"/>
              </a:ext>
            </a:extLst>
          </p:cNvPr>
          <p:cNvGraphicFramePr>
            <a:graphicFrameLocks noChangeAspect="1"/>
          </p:cNvGraphicFramePr>
          <p:nvPr/>
        </p:nvGraphicFramePr>
        <p:xfrm>
          <a:off x="1979613" y="2663825"/>
          <a:ext cx="4143375" cy="909638"/>
        </p:xfrm>
        <a:graphic>
          <a:graphicData uri="http://schemas.openxmlformats.org/presentationml/2006/ole">
            <mc:AlternateContent xmlns:mc="http://schemas.openxmlformats.org/markup-compatibility/2006">
              <mc:Choice xmlns:v="urn:schemas-microsoft-com:vml" Requires="v">
                <p:oleObj spid="_x0000_s40044" name="Equation" r:id="rId7" imgW="1798261" imgH="373424" progId="Equation.3">
                  <p:embed/>
                </p:oleObj>
              </mc:Choice>
              <mc:Fallback>
                <p:oleObj name="Equation" r:id="rId7" imgW="1798261" imgH="373424"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2663825"/>
                        <a:ext cx="4143375" cy="90963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14" name="Text Box 34">
            <a:extLst>
              <a:ext uri="{FF2B5EF4-FFF2-40B4-BE49-F238E27FC236}">
                <a16:creationId xmlns:a16="http://schemas.microsoft.com/office/drawing/2014/main" id="{26EED593-BA4C-4185-88FA-1CC95C8241EB}"/>
              </a:ext>
            </a:extLst>
          </p:cNvPr>
          <p:cNvSpPr txBox="1">
            <a:spLocks noChangeArrowheads="1"/>
          </p:cNvSpPr>
          <p:nvPr/>
        </p:nvSpPr>
        <p:spPr bwMode="auto">
          <a:xfrm>
            <a:off x="457200" y="3644900"/>
            <a:ext cx="4330700" cy="519113"/>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联立（</a:t>
            </a:r>
            <a:r>
              <a:rPr kumimoji="0" lang="en-US" altLang="zh-CN">
                <a:effectLst>
                  <a:outerShdw blurRad="38100" dist="38100" dir="2700000" algn="tl">
                    <a:srgbClr val="000000"/>
                  </a:outerShdw>
                </a:effectLst>
              </a:rPr>
              <a:t>1</a:t>
            </a:r>
            <a:r>
              <a:rPr kumimoji="0" lang="zh-CN" altLang="en-US">
                <a:effectLst>
                  <a:outerShdw blurRad="38100" dist="38100" dir="2700000" algn="tl">
                    <a:srgbClr val="000000"/>
                  </a:outerShdw>
                </a:effectLst>
              </a:rPr>
              <a:t>）、（</a:t>
            </a:r>
            <a:r>
              <a:rPr kumimoji="0" lang="en-US" altLang="zh-CN">
                <a:effectLst>
                  <a:outerShdw blurRad="38100" dist="38100" dir="2700000" algn="tl">
                    <a:srgbClr val="000000"/>
                  </a:outerShdw>
                </a:effectLst>
              </a:rPr>
              <a:t>2</a:t>
            </a:r>
            <a:r>
              <a:rPr kumimoji="0" lang="zh-CN" altLang="en-US">
                <a:effectLst>
                  <a:outerShdw blurRad="38100" dist="38100" dir="2700000" algn="tl">
                    <a:srgbClr val="000000"/>
                  </a:outerShdw>
                </a:effectLst>
              </a:rPr>
              <a:t>）解得</a:t>
            </a:r>
          </a:p>
        </p:txBody>
      </p:sp>
      <p:graphicFrame>
        <p:nvGraphicFramePr>
          <p:cNvPr id="231427" name="Object 3">
            <a:extLst>
              <a:ext uri="{FF2B5EF4-FFF2-40B4-BE49-F238E27FC236}">
                <a16:creationId xmlns:a16="http://schemas.microsoft.com/office/drawing/2014/main" id="{2B9E2797-82CE-4D74-BF27-891041D864FA}"/>
              </a:ext>
            </a:extLst>
          </p:cNvPr>
          <p:cNvGraphicFramePr>
            <a:graphicFrameLocks noChangeAspect="1"/>
          </p:cNvGraphicFramePr>
          <p:nvPr/>
        </p:nvGraphicFramePr>
        <p:xfrm>
          <a:off x="906463" y="4321175"/>
          <a:ext cx="2716212" cy="995363"/>
        </p:xfrm>
        <a:graphic>
          <a:graphicData uri="http://schemas.openxmlformats.org/presentationml/2006/ole">
            <mc:AlternateContent xmlns:mc="http://schemas.openxmlformats.org/markup-compatibility/2006">
              <mc:Choice xmlns:v="urn:schemas-microsoft-com:vml" Requires="v">
                <p:oleObj spid="_x0000_s40045" name="Equation" r:id="rId9" imgW="1173273" imgH="411480" progId="Equation.3">
                  <p:embed/>
                </p:oleObj>
              </mc:Choice>
              <mc:Fallback>
                <p:oleObj name="Equation" r:id="rId9" imgW="1173273" imgH="41148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463" y="4321175"/>
                        <a:ext cx="2716212" cy="995363"/>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28" name="Object 4">
            <a:extLst>
              <a:ext uri="{FF2B5EF4-FFF2-40B4-BE49-F238E27FC236}">
                <a16:creationId xmlns:a16="http://schemas.microsoft.com/office/drawing/2014/main" id="{2FD1DB60-A6D1-4BE4-ACF4-CB838D2B30C5}"/>
              </a:ext>
            </a:extLst>
          </p:cNvPr>
          <p:cNvGraphicFramePr>
            <a:graphicFrameLocks noChangeAspect="1"/>
          </p:cNvGraphicFramePr>
          <p:nvPr/>
        </p:nvGraphicFramePr>
        <p:xfrm>
          <a:off x="890588" y="5370513"/>
          <a:ext cx="2744787" cy="993775"/>
        </p:xfrm>
        <a:graphic>
          <a:graphicData uri="http://schemas.openxmlformats.org/presentationml/2006/ole">
            <mc:AlternateContent xmlns:mc="http://schemas.openxmlformats.org/markup-compatibility/2006">
              <mc:Choice xmlns:v="urn:schemas-microsoft-com:vml" Requires="v">
                <p:oleObj spid="_x0000_s40046" name="Equation" r:id="rId11" imgW="1181322" imgH="411480" progId="Equation.3">
                  <p:embed/>
                </p:oleObj>
              </mc:Choice>
              <mc:Fallback>
                <p:oleObj name="Equation" r:id="rId11" imgW="1181322" imgH="41148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588" y="5370513"/>
                        <a:ext cx="2744787" cy="99377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946" name="Group 123">
            <a:extLst>
              <a:ext uri="{FF2B5EF4-FFF2-40B4-BE49-F238E27FC236}">
                <a16:creationId xmlns:a16="http://schemas.microsoft.com/office/drawing/2014/main" id="{0062E319-342C-40B2-9149-2F95BB987679}"/>
              </a:ext>
            </a:extLst>
          </p:cNvPr>
          <p:cNvGrpSpPr>
            <a:grpSpLocks/>
          </p:cNvGrpSpPr>
          <p:nvPr/>
        </p:nvGrpSpPr>
        <p:grpSpPr bwMode="auto">
          <a:xfrm>
            <a:off x="4267200" y="3429000"/>
            <a:ext cx="4495800" cy="2895600"/>
            <a:chOff x="2688" y="2160"/>
            <a:chExt cx="2832" cy="1824"/>
          </a:xfrm>
        </p:grpSpPr>
        <p:sp>
          <p:nvSpPr>
            <p:cNvPr id="71804" name="Rectangle 124">
              <a:extLst>
                <a:ext uri="{FF2B5EF4-FFF2-40B4-BE49-F238E27FC236}">
                  <a16:creationId xmlns:a16="http://schemas.microsoft.com/office/drawing/2014/main" id="{ACFACB5D-E3CC-4409-AA14-1AE35D5F491D}"/>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39951" name="Group 125">
              <a:extLst>
                <a:ext uri="{FF2B5EF4-FFF2-40B4-BE49-F238E27FC236}">
                  <a16:creationId xmlns:a16="http://schemas.microsoft.com/office/drawing/2014/main" id="{AF109C7B-E91A-4589-972F-047ADAF21D9F}"/>
                </a:ext>
              </a:extLst>
            </p:cNvPr>
            <p:cNvGrpSpPr>
              <a:grpSpLocks/>
            </p:cNvGrpSpPr>
            <p:nvPr/>
          </p:nvGrpSpPr>
          <p:grpSpPr bwMode="auto">
            <a:xfrm>
              <a:off x="3216" y="3552"/>
              <a:ext cx="1872" cy="108"/>
              <a:chOff x="3216" y="3552"/>
              <a:chExt cx="1872" cy="108"/>
            </a:xfrm>
          </p:grpSpPr>
          <p:sp>
            <p:nvSpPr>
              <p:cNvPr id="71806" name="Rectangle 126">
                <a:extLst>
                  <a:ext uri="{FF2B5EF4-FFF2-40B4-BE49-F238E27FC236}">
                    <a16:creationId xmlns:a16="http://schemas.microsoft.com/office/drawing/2014/main" id="{9D8EE68E-1CCF-48D8-834B-D26416CB5FB2}"/>
                  </a:ext>
                </a:extLst>
              </p:cNvPr>
              <p:cNvSpPr>
                <a:spLocks noChangeArrowheads="1"/>
              </p:cNvSpPr>
              <p:nvPr/>
            </p:nvSpPr>
            <p:spPr bwMode="auto">
              <a:xfrm>
                <a:off x="3216" y="355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9989" name="Object 33">
                <a:extLst>
                  <a:ext uri="{FF2B5EF4-FFF2-40B4-BE49-F238E27FC236}">
                    <a16:creationId xmlns:a16="http://schemas.microsoft.com/office/drawing/2014/main" id="{C6F5FC62-B4B3-40FA-BB0A-4285CA3DF251}"/>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40047" name="公式" r:id="rId13" imgW="106532" imgH="38056" progId="Equation.3">
                      <p:embed/>
                    </p:oleObj>
                  </mc:Choice>
                  <mc:Fallback>
                    <p:oleObj name="公式" r:id="rId13" imgW="106532" imgH="38056"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0" name="Object 34">
                <a:extLst>
                  <a:ext uri="{FF2B5EF4-FFF2-40B4-BE49-F238E27FC236}">
                    <a16:creationId xmlns:a16="http://schemas.microsoft.com/office/drawing/2014/main" id="{35DFD363-B8AA-440E-89B5-2DB793C1CCD0}"/>
                  </a:ext>
                </a:extLst>
              </p:cNvPr>
              <p:cNvGraphicFramePr>
                <a:graphicFrameLocks noChangeAspect="1"/>
              </p:cNvGraphicFramePr>
              <p:nvPr/>
            </p:nvGraphicFramePr>
            <p:xfrm>
              <a:off x="4704" y="3567"/>
              <a:ext cx="69" cy="92"/>
            </p:xfrm>
            <a:graphic>
              <a:graphicData uri="http://schemas.openxmlformats.org/presentationml/2006/ole">
                <mc:AlternateContent xmlns:mc="http://schemas.openxmlformats.org/markup-compatibility/2006">
                  <mc:Choice xmlns:v="urn:schemas-microsoft-com:vml" Requires="v">
                    <p:oleObj spid="_x0000_s40048" name="公式" r:id="rId15" imgW="106532" imgH="38056" progId="Equation.3">
                      <p:embed/>
                    </p:oleObj>
                  </mc:Choice>
                  <mc:Fallback>
                    <p:oleObj name="公式" r:id="rId15" imgW="106532" imgH="38056" progId="Equation.3">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1" name="Object 35">
                <a:extLst>
                  <a:ext uri="{FF2B5EF4-FFF2-40B4-BE49-F238E27FC236}">
                    <a16:creationId xmlns:a16="http://schemas.microsoft.com/office/drawing/2014/main" id="{0EE2E199-2117-4B8D-9BEB-6CC8060A6728}"/>
                  </a:ext>
                </a:extLst>
              </p:cNvPr>
              <p:cNvGraphicFramePr>
                <a:graphicFrameLocks noChangeAspect="1"/>
              </p:cNvGraphicFramePr>
              <p:nvPr/>
            </p:nvGraphicFramePr>
            <p:xfrm>
              <a:off x="4464" y="3567"/>
              <a:ext cx="69" cy="92"/>
            </p:xfrm>
            <a:graphic>
              <a:graphicData uri="http://schemas.openxmlformats.org/presentationml/2006/ole">
                <mc:AlternateContent xmlns:mc="http://schemas.openxmlformats.org/markup-compatibility/2006">
                  <mc:Choice xmlns:v="urn:schemas-microsoft-com:vml" Requires="v">
                    <p:oleObj spid="_x0000_s40049" name="公式" r:id="rId17" imgW="106532" imgH="38056" progId="Equation.3">
                      <p:embed/>
                    </p:oleObj>
                  </mc:Choice>
                  <mc:Fallback>
                    <p:oleObj name="公式" r:id="rId17" imgW="106532" imgH="38056" progId="Equation.3">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2" name="Object 36">
                <a:extLst>
                  <a:ext uri="{FF2B5EF4-FFF2-40B4-BE49-F238E27FC236}">
                    <a16:creationId xmlns:a16="http://schemas.microsoft.com/office/drawing/2014/main" id="{8DCBB6EA-CB1A-478D-BC39-648064140064}"/>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40050" name="公式" r:id="rId19" imgW="106532" imgH="38056" progId="Equation.3">
                      <p:embed/>
                    </p:oleObj>
                  </mc:Choice>
                  <mc:Fallback>
                    <p:oleObj name="公式" r:id="rId19" imgW="106532" imgH="38056" progId="Equation.3">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3" name="Object 37">
                <a:extLst>
                  <a:ext uri="{FF2B5EF4-FFF2-40B4-BE49-F238E27FC236}">
                    <a16:creationId xmlns:a16="http://schemas.microsoft.com/office/drawing/2014/main" id="{9868BE0B-CC58-4615-8015-0DDB9E18EAE3}"/>
                  </a:ext>
                </a:extLst>
              </p:cNvPr>
              <p:cNvGraphicFramePr>
                <a:graphicFrameLocks noChangeAspect="1"/>
              </p:cNvGraphicFramePr>
              <p:nvPr/>
            </p:nvGraphicFramePr>
            <p:xfrm>
              <a:off x="4070" y="3568"/>
              <a:ext cx="69" cy="92"/>
            </p:xfrm>
            <a:graphic>
              <a:graphicData uri="http://schemas.openxmlformats.org/presentationml/2006/ole">
                <mc:AlternateContent xmlns:mc="http://schemas.openxmlformats.org/markup-compatibility/2006">
                  <mc:Choice xmlns:v="urn:schemas-microsoft-com:vml" Requires="v">
                    <p:oleObj spid="_x0000_s40051" name="公式" r:id="rId21" imgW="106532" imgH="38056" progId="Equation.3">
                      <p:embed/>
                    </p:oleObj>
                  </mc:Choice>
                  <mc:Fallback>
                    <p:oleObj name="公式" r:id="rId21" imgW="106532" imgH="38056" progId="Equation.3">
                      <p:embed/>
                      <p:pic>
                        <p:nvPicPr>
                          <p:cNvPr id="0"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70"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4" name="Object 38">
                <a:extLst>
                  <a:ext uri="{FF2B5EF4-FFF2-40B4-BE49-F238E27FC236}">
                    <a16:creationId xmlns:a16="http://schemas.microsoft.com/office/drawing/2014/main" id="{B95A9BAA-C80E-4683-9D66-1A496E3E350E}"/>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40052" name="公式" r:id="rId23" imgW="106532" imgH="38056" progId="Equation.3">
                      <p:embed/>
                    </p:oleObj>
                  </mc:Choice>
                  <mc:Fallback>
                    <p:oleObj name="公式" r:id="rId23" imgW="106532" imgH="38056" progId="Equation.3">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5" name="Object 39">
                <a:extLst>
                  <a:ext uri="{FF2B5EF4-FFF2-40B4-BE49-F238E27FC236}">
                    <a16:creationId xmlns:a16="http://schemas.microsoft.com/office/drawing/2014/main" id="{D03A4D84-276B-488B-9342-32CCB77E812F}"/>
                  </a:ext>
                </a:extLst>
              </p:cNvPr>
              <p:cNvGraphicFramePr>
                <a:graphicFrameLocks noChangeAspect="1"/>
              </p:cNvGraphicFramePr>
              <p:nvPr/>
            </p:nvGraphicFramePr>
            <p:xfrm>
              <a:off x="3777" y="3568"/>
              <a:ext cx="69" cy="92"/>
            </p:xfrm>
            <a:graphic>
              <a:graphicData uri="http://schemas.openxmlformats.org/presentationml/2006/ole">
                <mc:AlternateContent xmlns:mc="http://schemas.openxmlformats.org/markup-compatibility/2006">
                  <mc:Choice xmlns:v="urn:schemas-microsoft-com:vml" Requires="v">
                    <p:oleObj spid="_x0000_s40053" name="公式" r:id="rId25" imgW="106532" imgH="38056" progId="Equation.3">
                      <p:embed/>
                    </p:oleObj>
                  </mc:Choice>
                  <mc:Fallback>
                    <p:oleObj name="公式" r:id="rId25" imgW="106532" imgH="38056" progId="Equation.3">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77"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6" name="Object 40">
                <a:extLst>
                  <a:ext uri="{FF2B5EF4-FFF2-40B4-BE49-F238E27FC236}">
                    <a16:creationId xmlns:a16="http://schemas.microsoft.com/office/drawing/2014/main" id="{44579B48-C319-45DD-9403-04482D3F1A59}"/>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40054" name="公式" r:id="rId27" imgW="106532" imgH="38056" progId="Equation.3">
                      <p:embed/>
                    </p:oleObj>
                  </mc:Choice>
                  <mc:Fallback>
                    <p:oleObj name="公式" r:id="rId27" imgW="106532" imgH="38056" progId="Equation.3">
                      <p:embed/>
                      <p:pic>
                        <p:nvPicPr>
                          <p:cNvPr id="0"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7" name="Object 41">
                <a:extLst>
                  <a:ext uri="{FF2B5EF4-FFF2-40B4-BE49-F238E27FC236}">
                    <a16:creationId xmlns:a16="http://schemas.microsoft.com/office/drawing/2014/main" id="{F7BFDBB7-7941-440B-B867-C95E16B2DC4C}"/>
                  </a:ext>
                </a:extLst>
              </p:cNvPr>
              <p:cNvGraphicFramePr>
                <a:graphicFrameLocks noChangeAspect="1"/>
              </p:cNvGraphicFramePr>
              <p:nvPr/>
            </p:nvGraphicFramePr>
            <p:xfrm>
              <a:off x="3476" y="3568"/>
              <a:ext cx="69" cy="92"/>
            </p:xfrm>
            <a:graphic>
              <a:graphicData uri="http://schemas.openxmlformats.org/presentationml/2006/ole">
                <mc:AlternateContent xmlns:mc="http://schemas.openxmlformats.org/markup-compatibility/2006">
                  <mc:Choice xmlns:v="urn:schemas-microsoft-com:vml" Requires="v">
                    <p:oleObj spid="_x0000_s40055" name="公式" r:id="rId29" imgW="106532" imgH="38056" progId="Equation.3">
                      <p:embed/>
                    </p:oleObj>
                  </mc:Choice>
                  <mc:Fallback>
                    <p:oleObj name="公式" r:id="rId29" imgW="106532" imgH="38056" progId="Equation.3">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7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98" name="Object 42">
                <a:extLst>
                  <a:ext uri="{FF2B5EF4-FFF2-40B4-BE49-F238E27FC236}">
                    <a16:creationId xmlns:a16="http://schemas.microsoft.com/office/drawing/2014/main" id="{49662FCD-22EA-421E-9808-8B8EAE5A7773}"/>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40056" name="公式" r:id="rId31" imgW="106532" imgH="38056" progId="Equation.3">
                      <p:embed/>
                    </p:oleObj>
                  </mc:Choice>
                  <mc:Fallback>
                    <p:oleObj name="公式" r:id="rId31" imgW="106532" imgH="38056" progId="Equation.3">
                      <p:embed/>
                      <p:pic>
                        <p:nvPicPr>
                          <p:cNvPr id="0" name="Object 4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52" name="Group 137">
              <a:extLst>
                <a:ext uri="{FF2B5EF4-FFF2-40B4-BE49-F238E27FC236}">
                  <a16:creationId xmlns:a16="http://schemas.microsoft.com/office/drawing/2014/main" id="{0581EBF4-B5DA-4AB9-B52B-1799679567D3}"/>
                </a:ext>
              </a:extLst>
            </p:cNvPr>
            <p:cNvGrpSpPr>
              <a:grpSpLocks/>
            </p:cNvGrpSpPr>
            <p:nvPr/>
          </p:nvGrpSpPr>
          <p:grpSpPr bwMode="auto">
            <a:xfrm>
              <a:off x="3217" y="2931"/>
              <a:ext cx="960" cy="612"/>
              <a:chOff x="3216" y="2928"/>
              <a:chExt cx="960" cy="612"/>
            </a:xfrm>
          </p:grpSpPr>
          <p:sp>
            <p:nvSpPr>
              <p:cNvPr id="71818" name="Rectangle 138">
                <a:extLst>
                  <a:ext uri="{FF2B5EF4-FFF2-40B4-BE49-F238E27FC236}">
                    <a16:creationId xmlns:a16="http://schemas.microsoft.com/office/drawing/2014/main" id="{875C4016-7EFF-4DDA-9784-BE1853DDEA2C}"/>
                  </a:ext>
                </a:extLst>
              </p:cNvPr>
              <p:cNvSpPr>
                <a:spLocks noChangeArrowheads="1"/>
              </p:cNvSpPr>
              <p:nvPr/>
            </p:nvSpPr>
            <p:spPr bwMode="auto">
              <a:xfrm>
                <a:off x="3216" y="2928"/>
                <a:ext cx="960" cy="612"/>
              </a:xfrm>
              <a:prstGeom prst="rect">
                <a:avLst/>
              </a:prstGeom>
              <a:solidFill>
                <a:srgbClr val="FF66FF">
                  <a:alpha val="50000"/>
                </a:srgbClr>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9973" name="Object 19">
                <a:extLst>
                  <a:ext uri="{FF2B5EF4-FFF2-40B4-BE49-F238E27FC236}">
                    <a16:creationId xmlns:a16="http://schemas.microsoft.com/office/drawing/2014/main" id="{FC33303F-9093-4AD3-885C-140886EC2993}"/>
                  </a:ext>
                </a:extLst>
              </p:cNvPr>
              <p:cNvGraphicFramePr>
                <a:graphicFrameLocks noChangeAspect="1"/>
              </p:cNvGraphicFramePr>
              <p:nvPr/>
            </p:nvGraphicFramePr>
            <p:xfrm>
              <a:off x="3888" y="3120"/>
              <a:ext cx="219" cy="288"/>
            </p:xfrm>
            <a:graphic>
              <a:graphicData uri="http://schemas.openxmlformats.org/presentationml/2006/ole">
                <mc:AlternateContent xmlns:mc="http://schemas.openxmlformats.org/markup-compatibility/2006">
                  <mc:Choice xmlns:v="urn:schemas-microsoft-com:vml" Requires="v">
                    <p:oleObj spid="_x0000_s40057" name="Equation" r:id="rId33" imgW="122157" imgH="182669" progId="Equation.3">
                      <p:embed/>
                    </p:oleObj>
                  </mc:Choice>
                  <mc:Fallback>
                    <p:oleObj name="Equation" r:id="rId33" imgW="122157" imgH="182669" progId="Equation.3">
                      <p:embed/>
                      <p:pic>
                        <p:nvPicPr>
                          <p:cNvPr id="0" name="Object 1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88" y="3120"/>
                            <a:ext cx="219" cy="2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4" name="Object 20">
                <a:extLst>
                  <a:ext uri="{FF2B5EF4-FFF2-40B4-BE49-F238E27FC236}">
                    <a16:creationId xmlns:a16="http://schemas.microsoft.com/office/drawing/2014/main" id="{359C013B-ED00-4CB9-95BF-8924775EE559}"/>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40058" name="Equation" r:id="rId35" imgW="106532" imgH="144613" progId="Equation.3">
                      <p:embed/>
                    </p:oleObj>
                  </mc:Choice>
                  <mc:Fallback>
                    <p:oleObj name="Equation" r:id="rId35" imgW="106532" imgH="144613" progId="Equation.3">
                      <p:embed/>
                      <p:pic>
                        <p:nvPicPr>
                          <p:cNvPr id="0" name="Object 2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21" name="Line 141">
                <a:extLst>
                  <a:ext uri="{FF2B5EF4-FFF2-40B4-BE49-F238E27FC236}">
                    <a16:creationId xmlns:a16="http://schemas.microsoft.com/office/drawing/2014/main" id="{5071913C-C736-4923-B226-15D00A631F7D}"/>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9976" name="Object 21">
                <a:extLst>
                  <a:ext uri="{FF2B5EF4-FFF2-40B4-BE49-F238E27FC236}">
                    <a16:creationId xmlns:a16="http://schemas.microsoft.com/office/drawing/2014/main" id="{2783ED72-BD10-4DDB-A54D-701A1D8595B0}"/>
                  </a:ext>
                </a:extLst>
              </p:cNvPr>
              <p:cNvGraphicFramePr>
                <a:graphicFrameLocks noChangeAspect="1"/>
              </p:cNvGraphicFramePr>
              <p:nvPr/>
            </p:nvGraphicFramePr>
            <p:xfrm>
              <a:off x="4048" y="3440"/>
              <a:ext cx="96" cy="96"/>
            </p:xfrm>
            <a:graphic>
              <a:graphicData uri="http://schemas.openxmlformats.org/presentationml/2006/ole">
                <mc:AlternateContent xmlns:mc="http://schemas.openxmlformats.org/markup-compatibility/2006">
                  <mc:Choice xmlns:v="urn:schemas-microsoft-com:vml" Requires="v">
                    <p:oleObj spid="_x0000_s40059" name="公式" r:id="rId37" imgW="106532" imgH="106557" progId="Equation.3">
                      <p:embed/>
                    </p:oleObj>
                  </mc:Choice>
                  <mc:Fallback>
                    <p:oleObj name="公式" r:id="rId37" imgW="106532" imgH="106557" progId="Equation.3">
                      <p:embed/>
                      <p:pic>
                        <p:nvPicPr>
                          <p:cNvPr id="0" name="Object 2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48"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7" name="Object 22">
                <a:extLst>
                  <a:ext uri="{FF2B5EF4-FFF2-40B4-BE49-F238E27FC236}">
                    <a16:creationId xmlns:a16="http://schemas.microsoft.com/office/drawing/2014/main" id="{622190CD-CD80-4285-808A-7E6E3E63EDC3}"/>
                  </a:ext>
                </a:extLst>
              </p:cNvPr>
              <p:cNvGraphicFramePr>
                <a:graphicFrameLocks noChangeAspect="1"/>
              </p:cNvGraphicFramePr>
              <p:nvPr/>
            </p:nvGraphicFramePr>
            <p:xfrm>
              <a:off x="3904" y="3440"/>
              <a:ext cx="96" cy="96"/>
            </p:xfrm>
            <a:graphic>
              <a:graphicData uri="http://schemas.openxmlformats.org/presentationml/2006/ole">
                <mc:AlternateContent xmlns:mc="http://schemas.openxmlformats.org/markup-compatibility/2006">
                  <mc:Choice xmlns:v="urn:schemas-microsoft-com:vml" Requires="v">
                    <p:oleObj spid="_x0000_s40060" name="公式" r:id="rId39" imgW="106532" imgH="106557" progId="Equation.3">
                      <p:embed/>
                    </p:oleObj>
                  </mc:Choice>
                  <mc:Fallback>
                    <p:oleObj name="公式" r:id="rId39" imgW="106532" imgH="106557" progId="Equation.3">
                      <p:embed/>
                      <p:pic>
                        <p:nvPicPr>
                          <p:cNvPr id="0" name="Object 2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90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8" name="Object 23">
                <a:extLst>
                  <a:ext uri="{FF2B5EF4-FFF2-40B4-BE49-F238E27FC236}">
                    <a16:creationId xmlns:a16="http://schemas.microsoft.com/office/drawing/2014/main" id="{D4B1081B-F762-4979-8785-253C36560B96}"/>
                  </a:ext>
                </a:extLst>
              </p:cNvPr>
              <p:cNvGraphicFramePr>
                <a:graphicFrameLocks noChangeAspect="1"/>
              </p:cNvGraphicFramePr>
              <p:nvPr/>
            </p:nvGraphicFramePr>
            <p:xfrm>
              <a:off x="3744" y="3440"/>
              <a:ext cx="96" cy="96"/>
            </p:xfrm>
            <a:graphic>
              <a:graphicData uri="http://schemas.openxmlformats.org/presentationml/2006/ole">
                <mc:AlternateContent xmlns:mc="http://schemas.openxmlformats.org/markup-compatibility/2006">
                  <mc:Choice xmlns:v="urn:schemas-microsoft-com:vml" Requires="v">
                    <p:oleObj spid="_x0000_s40061" name="公式" r:id="rId41" imgW="106532" imgH="106557" progId="Equation.3">
                      <p:embed/>
                    </p:oleObj>
                  </mc:Choice>
                  <mc:Fallback>
                    <p:oleObj name="公式" r:id="rId41" imgW="106532" imgH="106557" progId="Equation.3">
                      <p:embed/>
                      <p:pic>
                        <p:nvPicPr>
                          <p:cNvPr id="0" name="Object 2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4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9" name="Object 24">
                <a:extLst>
                  <a:ext uri="{FF2B5EF4-FFF2-40B4-BE49-F238E27FC236}">
                    <a16:creationId xmlns:a16="http://schemas.microsoft.com/office/drawing/2014/main" id="{E38AACD2-B136-44E0-8563-D705B3901B60}"/>
                  </a:ext>
                </a:extLst>
              </p:cNvPr>
              <p:cNvGraphicFramePr>
                <a:graphicFrameLocks noChangeAspect="1"/>
              </p:cNvGraphicFramePr>
              <p:nvPr/>
            </p:nvGraphicFramePr>
            <p:xfrm>
              <a:off x="3600" y="3440"/>
              <a:ext cx="96" cy="96"/>
            </p:xfrm>
            <a:graphic>
              <a:graphicData uri="http://schemas.openxmlformats.org/presentationml/2006/ole">
                <mc:AlternateContent xmlns:mc="http://schemas.openxmlformats.org/markup-compatibility/2006">
                  <mc:Choice xmlns:v="urn:schemas-microsoft-com:vml" Requires="v">
                    <p:oleObj spid="_x0000_s40062" name="公式" r:id="rId43" imgW="106532" imgH="106557" progId="Equation.3">
                      <p:embed/>
                    </p:oleObj>
                  </mc:Choice>
                  <mc:Fallback>
                    <p:oleObj name="公式" r:id="rId43" imgW="106532" imgH="106557" progId="Equation.3">
                      <p:embed/>
                      <p:pic>
                        <p:nvPicPr>
                          <p:cNvPr id="0" name="Object 2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600"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0" name="Object 25">
                <a:extLst>
                  <a:ext uri="{FF2B5EF4-FFF2-40B4-BE49-F238E27FC236}">
                    <a16:creationId xmlns:a16="http://schemas.microsoft.com/office/drawing/2014/main" id="{3C6C5384-5D56-4166-9D7C-741F870E25EC}"/>
                  </a:ext>
                </a:extLst>
              </p:cNvPr>
              <p:cNvGraphicFramePr>
                <a:graphicFrameLocks noChangeAspect="1"/>
              </p:cNvGraphicFramePr>
              <p:nvPr/>
            </p:nvGraphicFramePr>
            <p:xfrm>
              <a:off x="3456" y="3440"/>
              <a:ext cx="96" cy="96"/>
            </p:xfrm>
            <a:graphic>
              <a:graphicData uri="http://schemas.openxmlformats.org/presentationml/2006/ole">
                <mc:AlternateContent xmlns:mc="http://schemas.openxmlformats.org/markup-compatibility/2006">
                  <mc:Choice xmlns:v="urn:schemas-microsoft-com:vml" Requires="v">
                    <p:oleObj spid="_x0000_s40063" name="公式" r:id="rId45" imgW="106532" imgH="106557" progId="Equation.3">
                      <p:embed/>
                    </p:oleObj>
                  </mc:Choice>
                  <mc:Fallback>
                    <p:oleObj name="公式" r:id="rId45" imgW="106532" imgH="106557" progId="Equation.3">
                      <p:embed/>
                      <p:pic>
                        <p:nvPicPr>
                          <p:cNvPr id="0" name="Object 2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456"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1" name="Object 26">
                <a:extLst>
                  <a:ext uri="{FF2B5EF4-FFF2-40B4-BE49-F238E27FC236}">
                    <a16:creationId xmlns:a16="http://schemas.microsoft.com/office/drawing/2014/main" id="{1BFB79CD-1383-48D6-9C89-FF4F71C074B0}"/>
                  </a:ext>
                </a:extLst>
              </p:cNvPr>
              <p:cNvGraphicFramePr>
                <a:graphicFrameLocks noChangeAspect="1"/>
              </p:cNvGraphicFramePr>
              <p:nvPr/>
            </p:nvGraphicFramePr>
            <p:xfrm>
              <a:off x="3312" y="3440"/>
              <a:ext cx="96" cy="96"/>
            </p:xfrm>
            <a:graphic>
              <a:graphicData uri="http://schemas.openxmlformats.org/presentationml/2006/ole">
                <mc:AlternateContent xmlns:mc="http://schemas.openxmlformats.org/markup-compatibility/2006">
                  <mc:Choice xmlns:v="urn:schemas-microsoft-com:vml" Requires="v">
                    <p:oleObj spid="_x0000_s40064" name="公式" r:id="rId47" imgW="106532" imgH="106557" progId="Equation.3">
                      <p:embed/>
                    </p:oleObj>
                  </mc:Choice>
                  <mc:Fallback>
                    <p:oleObj name="公式" r:id="rId47" imgW="106532" imgH="106557" progId="Equation.3">
                      <p:embed/>
                      <p:pic>
                        <p:nvPicPr>
                          <p:cNvPr id="0" name="Object 2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312"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2" name="Object 27">
                <a:extLst>
                  <a:ext uri="{FF2B5EF4-FFF2-40B4-BE49-F238E27FC236}">
                    <a16:creationId xmlns:a16="http://schemas.microsoft.com/office/drawing/2014/main" id="{DEC20E08-61B5-4074-A7C3-C6695975319B}"/>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40065" name="公式" r:id="rId49" imgW="106532" imgH="38056" progId="Equation.3">
                      <p:embed/>
                    </p:oleObj>
                  </mc:Choice>
                  <mc:Fallback>
                    <p:oleObj name="公式" r:id="rId49" imgW="106532" imgH="38056" progId="Equation.3">
                      <p:embed/>
                      <p:pic>
                        <p:nvPicPr>
                          <p:cNvPr id="0" name="Object 2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3" name="Object 28">
                <a:extLst>
                  <a:ext uri="{FF2B5EF4-FFF2-40B4-BE49-F238E27FC236}">
                    <a16:creationId xmlns:a16="http://schemas.microsoft.com/office/drawing/2014/main" id="{8F7DFE00-5E8E-452D-A70B-50952C1D4950}"/>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40066" name="公式" r:id="rId51" imgW="106532" imgH="38056" progId="Equation.3">
                      <p:embed/>
                    </p:oleObj>
                  </mc:Choice>
                  <mc:Fallback>
                    <p:oleObj name="公式" r:id="rId51" imgW="106532" imgH="38056" progId="Equation.3">
                      <p:embed/>
                      <p:pic>
                        <p:nvPicPr>
                          <p:cNvPr id="0" name="Object 2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4" name="Object 29">
                <a:extLst>
                  <a:ext uri="{FF2B5EF4-FFF2-40B4-BE49-F238E27FC236}">
                    <a16:creationId xmlns:a16="http://schemas.microsoft.com/office/drawing/2014/main" id="{8A83777D-B0A2-4AF7-8101-BAD0F7DED43E}"/>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40067" name="公式" r:id="rId53" imgW="106532" imgH="38056" progId="Equation.3">
                      <p:embed/>
                    </p:oleObj>
                  </mc:Choice>
                  <mc:Fallback>
                    <p:oleObj name="公式" r:id="rId53" imgW="106532" imgH="38056" progId="Equation.3">
                      <p:embed/>
                      <p:pic>
                        <p:nvPicPr>
                          <p:cNvPr id="0" name="Object 2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5" name="Object 30">
                <a:extLst>
                  <a:ext uri="{FF2B5EF4-FFF2-40B4-BE49-F238E27FC236}">
                    <a16:creationId xmlns:a16="http://schemas.microsoft.com/office/drawing/2014/main" id="{6ED52D5D-7372-4480-AEAB-2149ABCF5D4E}"/>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40068" name="公式" r:id="rId55" imgW="106532" imgH="38056" progId="Equation.3">
                      <p:embed/>
                    </p:oleObj>
                  </mc:Choice>
                  <mc:Fallback>
                    <p:oleObj name="公式" r:id="rId55" imgW="106532" imgH="38056" progId="Equation.3">
                      <p:embed/>
                      <p:pic>
                        <p:nvPicPr>
                          <p:cNvPr id="0" name="Object 3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6" name="Object 31">
                <a:extLst>
                  <a:ext uri="{FF2B5EF4-FFF2-40B4-BE49-F238E27FC236}">
                    <a16:creationId xmlns:a16="http://schemas.microsoft.com/office/drawing/2014/main" id="{11AEE802-D160-441C-B2B8-C8E366B8C499}"/>
                  </a:ext>
                </a:extLst>
              </p:cNvPr>
              <p:cNvGraphicFramePr>
                <a:graphicFrameLocks noChangeAspect="1"/>
              </p:cNvGraphicFramePr>
              <p:nvPr/>
            </p:nvGraphicFramePr>
            <p:xfrm>
              <a:off x="3455" y="2948"/>
              <a:ext cx="69" cy="92"/>
            </p:xfrm>
            <a:graphic>
              <a:graphicData uri="http://schemas.openxmlformats.org/presentationml/2006/ole">
                <mc:AlternateContent xmlns:mc="http://schemas.openxmlformats.org/markup-compatibility/2006">
                  <mc:Choice xmlns:v="urn:schemas-microsoft-com:vml" Requires="v">
                    <p:oleObj spid="_x0000_s40069" name="公式" r:id="rId57" imgW="106532" imgH="38056" progId="Equation.3">
                      <p:embed/>
                    </p:oleObj>
                  </mc:Choice>
                  <mc:Fallback>
                    <p:oleObj name="公式" r:id="rId57" imgW="106532" imgH="38056" progId="Equation.3">
                      <p:embed/>
                      <p:pic>
                        <p:nvPicPr>
                          <p:cNvPr id="0" name="Object 3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455"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87" name="Object 32">
                <a:extLst>
                  <a:ext uri="{FF2B5EF4-FFF2-40B4-BE49-F238E27FC236}">
                    <a16:creationId xmlns:a16="http://schemas.microsoft.com/office/drawing/2014/main" id="{09D8DC96-E26A-49E4-99DC-F64CF88E927E}"/>
                  </a:ext>
                </a:extLst>
              </p:cNvPr>
              <p:cNvGraphicFramePr>
                <a:graphicFrameLocks noChangeAspect="1"/>
              </p:cNvGraphicFramePr>
              <p:nvPr/>
            </p:nvGraphicFramePr>
            <p:xfrm>
              <a:off x="3312" y="2947"/>
              <a:ext cx="69" cy="92"/>
            </p:xfrm>
            <a:graphic>
              <a:graphicData uri="http://schemas.openxmlformats.org/presentationml/2006/ole">
                <mc:AlternateContent xmlns:mc="http://schemas.openxmlformats.org/markup-compatibility/2006">
                  <mc:Choice xmlns:v="urn:schemas-microsoft-com:vml" Requires="v">
                    <p:oleObj spid="_x0000_s40070" name="公式" r:id="rId59" imgW="106532" imgH="38056" progId="Equation.3">
                      <p:embed/>
                    </p:oleObj>
                  </mc:Choice>
                  <mc:Fallback>
                    <p:oleObj name="公式" r:id="rId59" imgW="106532" imgH="38056" progId="Equation.3">
                      <p:embed/>
                      <p:pic>
                        <p:nvPicPr>
                          <p:cNvPr id="0" name="Object 3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12"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53" name="Group 154">
              <a:extLst>
                <a:ext uri="{FF2B5EF4-FFF2-40B4-BE49-F238E27FC236}">
                  <a16:creationId xmlns:a16="http://schemas.microsoft.com/office/drawing/2014/main" id="{88BE2276-DB96-46FB-AED9-A1C045CDC28C}"/>
                </a:ext>
              </a:extLst>
            </p:cNvPr>
            <p:cNvGrpSpPr>
              <a:grpSpLocks/>
            </p:cNvGrpSpPr>
            <p:nvPr/>
          </p:nvGrpSpPr>
          <p:grpSpPr bwMode="auto">
            <a:xfrm>
              <a:off x="3696" y="2886"/>
              <a:ext cx="576" cy="296"/>
              <a:chOff x="3600" y="2880"/>
              <a:chExt cx="576" cy="296"/>
            </a:xfrm>
          </p:grpSpPr>
          <p:sp>
            <p:nvSpPr>
              <p:cNvPr id="71835" name="AutoShape 155">
                <a:extLst>
                  <a:ext uri="{FF2B5EF4-FFF2-40B4-BE49-F238E27FC236}">
                    <a16:creationId xmlns:a16="http://schemas.microsoft.com/office/drawing/2014/main" id="{24A42CED-75E4-467D-BFD9-165248080AD2}"/>
                  </a:ext>
                </a:extLst>
              </p:cNvPr>
              <p:cNvSpPr>
                <a:spLocks noChangeArrowheads="1"/>
              </p:cNvSpPr>
              <p:nvPr/>
            </p:nvSpPr>
            <p:spPr bwMode="auto">
              <a:xfrm>
                <a:off x="3600" y="2880"/>
                <a:ext cx="576" cy="117"/>
              </a:xfrm>
              <a:prstGeom prst="can">
                <a:avLst>
                  <a:gd name="adj" fmla="val 25000"/>
                </a:avLst>
              </a:prstGeom>
              <a:gradFill rotWithShape="0">
                <a:gsLst>
                  <a:gs pos="0">
                    <a:srgbClr val="FFCCFF">
                      <a:gamma/>
                      <a:shade val="46275"/>
                      <a:invGamma/>
                    </a:srgbClr>
                  </a:gs>
                  <a:gs pos="50000">
                    <a:srgbClr val="FFCCFF"/>
                  </a:gs>
                  <a:gs pos="100000">
                    <a:srgbClr val="FFCCFF">
                      <a:gamma/>
                      <a:shade val="46275"/>
                      <a:invGamma/>
                    </a:srgbClr>
                  </a:gs>
                </a:gsLst>
                <a:lin ang="0" scaled="1"/>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9971" name="Object 18">
                <a:extLst>
                  <a:ext uri="{FF2B5EF4-FFF2-40B4-BE49-F238E27FC236}">
                    <a16:creationId xmlns:a16="http://schemas.microsoft.com/office/drawing/2014/main" id="{84179C92-E36E-4B8C-9F8B-C99227CFDFAD}"/>
                  </a:ext>
                </a:extLst>
              </p:cNvPr>
              <p:cNvGraphicFramePr>
                <a:graphicFrameLocks noChangeAspect="1"/>
              </p:cNvGraphicFramePr>
              <p:nvPr/>
            </p:nvGraphicFramePr>
            <p:xfrm>
              <a:off x="3936" y="2976"/>
              <a:ext cx="193" cy="200"/>
            </p:xfrm>
            <a:graphic>
              <a:graphicData uri="http://schemas.openxmlformats.org/presentationml/2006/ole">
                <mc:AlternateContent xmlns:mc="http://schemas.openxmlformats.org/markup-compatibility/2006">
                  <mc:Choice xmlns:v="urn:schemas-microsoft-com:vml" Requires="v">
                    <p:oleObj spid="_x0000_s40071" name="Equation" r:id="rId61" imgW="205962" imgH="144613" progId="Equation.3">
                      <p:embed/>
                    </p:oleObj>
                  </mc:Choice>
                  <mc:Fallback>
                    <p:oleObj name="Equation" r:id="rId61" imgW="205962" imgH="144613" progId="Equation.3">
                      <p:embed/>
                      <p:pic>
                        <p:nvPicPr>
                          <p:cNvPr id="0" name="Object 18"/>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936" y="2976"/>
                            <a:ext cx="193" cy="2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9954" name="Group 157">
              <a:extLst>
                <a:ext uri="{FF2B5EF4-FFF2-40B4-BE49-F238E27FC236}">
                  <a16:creationId xmlns:a16="http://schemas.microsoft.com/office/drawing/2014/main" id="{344142DF-7459-4F68-A68B-96047888AEB9}"/>
                </a:ext>
              </a:extLst>
            </p:cNvPr>
            <p:cNvGrpSpPr>
              <a:grpSpLocks/>
            </p:cNvGrpSpPr>
            <p:nvPr/>
          </p:nvGrpSpPr>
          <p:grpSpPr bwMode="auto">
            <a:xfrm>
              <a:off x="3072" y="2592"/>
              <a:ext cx="2016" cy="336"/>
              <a:chOff x="3072" y="2592"/>
              <a:chExt cx="2016" cy="336"/>
            </a:xfrm>
          </p:grpSpPr>
          <p:sp>
            <p:nvSpPr>
              <p:cNvPr id="71838" name="Rectangle 158">
                <a:extLst>
                  <a:ext uri="{FF2B5EF4-FFF2-40B4-BE49-F238E27FC236}">
                    <a16:creationId xmlns:a16="http://schemas.microsoft.com/office/drawing/2014/main" id="{FF6DC481-5A3F-4C73-B9CC-44028B1A3DAD}"/>
                  </a:ext>
                </a:extLst>
              </p:cNvPr>
              <p:cNvSpPr>
                <a:spLocks noChangeArrowheads="1"/>
              </p:cNvSpPr>
              <p:nvPr/>
            </p:nvSpPr>
            <p:spPr bwMode="auto">
              <a:xfrm>
                <a:off x="3216" y="2832"/>
                <a:ext cx="1872" cy="96"/>
              </a:xfrm>
              <a:prstGeom prst="rect">
                <a:avLst/>
              </a:prstGeom>
              <a:solidFill>
                <a:srgbClr val="99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99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39959" name="Object 7">
                <a:extLst>
                  <a:ext uri="{FF2B5EF4-FFF2-40B4-BE49-F238E27FC236}">
                    <a16:creationId xmlns:a16="http://schemas.microsoft.com/office/drawing/2014/main" id="{2F5FF79A-3751-4400-9E95-A31EFF1985EB}"/>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40072" name="公式" r:id="rId63" imgW="106532" imgH="106557" progId="Equation.3">
                      <p:embed/>
                    </p:oleObj>
                  </mc:Choice>
                  <mc:Fallback>
                    <p:oleObj name="公式" r:id="rId63" imgW="106532" imgH="106557" progId="Equation.3">
                      <p:embed/>
                      <p:pic>
                        <p:nvPicPr>
                          <p:cNvPr id="0" name="Object 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0" name="Object 8">
                <a:extLst>
                  <a:ext uri="{FF2B5EF4-FFF2-40B4-BE49-F238E27FC236}">
                    <a16:creationId xmlns:a16="http://schemas.microsoft.com/office/drawing/2014/main" id="{C0002970-C889-45AA-9EC3-3419896FD6DC}"/>
                  </a:ext>
                </a:extLst>
              </p:cNvPr>
              <p:cNvGraphicFramePr>
                <a:graphicFrameLocks noChangeAspect="1"/>
              </p:cNvGraphicFramePr>
              <p:nvPr/>
            </p:nvGraphicFramePr>
            <p:xfrm>
              <a:off x="4704" y="2832"/>
              <a:ext cx="96" cy="96"/>
            </p:xfrm>
            <a:graphic>
              <a:graphicData uri="http://schemas.openxmlformats.org/presentationml/2006/ole">
                <mc:AlternateContent xmlns:mc="http://schemas.openxmlformats.org/markup-compatibility/2006">
                  <mc:Choice xmlns:v="urn:schemas-microsoft-com:vml" Requires="v">
                    <p:oleObj spid="_x0000_s40073" name="公式" r:id="rId65" imgW="106532" imgH="106557" progId="Equation.3">
                      <p:embed/>
                    </p:oleObj>
                  </mc:Choice>
                  <mc:Fallback>
                    <p:oleObj name="公式" r:id="rId65" imgW="106532" imgH="106557" progId="Equation.3">
                      <p:embed/>
                      <p:pic>
                        <p:nvPicPr>
                          <p:cNvPr id="0" name="Object 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70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1" name="Object 9">
                <a:extLst>
                  <a:ext uri="{FF2B5EF4-FFF2-40B4-BE49-F238E27FC236}">
                    <a16:creationId xmlns:a16="http://schemas.microsoft.com/office/drawing/2014/main" id="{0D9560D8-C4E4-465A-927D-01923F587AC4}"/>
                  </a:ext>
                </a:extLst>
              </p:cNvPr>
              <p:cNvGraphicFramePr>
                <a:graphicFrameLocks noChangeAspect="1"/>
              </p:cNvGraphicFramePr>
              <p:nvPr/>
            </p:nvGraphicFramePr>
            <p:xfrm>
              <a:off x="4464" y="2832"/>
              <a:ext cx="96" cy="96"/>
            </p:xfrm>
            <a:graphic>
              <a:graphicData uri="http://schemas.openxmlformats.org/presentationml/2006/ole">
                <mc:AlternateContent xmlns:mc="http://schemas.openxmlformats.org/markup-compatibility/2006">
                  <mc:Choice xmlns:v="urn:schemas-microsoft-com:vml" Requires="v">
                    <p:oleObj spid="_x0000_s40074" name="公式" r:id="rId67" imgW="106532" imgH="106557" progId="Equation.3">
                      <p:embed/>
                    </p:oleObj>
                  </mc:Choice>
                  <mc:Fallback>
                    <p:oleObj name="公式" r:id="rId67" imgW="106532" imgH="106557" progId="Equation.3">
                      <p:embed/>
                      <p:pic>
                        <p:nvPicPr>
                          <p:cNvPr id="0" name="Object 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4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2" name="Object 10">
                <a:extLst>
                  <a:ext uri="{FF2B5EF4-FFF2-40B4-BE49-F238E27FC236}">
                    <a16:creationId xmlns:a16="http://schemas.microsoft.com/office/drawing/2014/main" id="{ACBEEEF5-770A-4376-8D5A-F54C0A668926}"/>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40075" name="公式" r:id="rId69" imgW="106532" imgH="106557" progId="Equation.3">
                      <p:embed/>
                    </p:oleObj>
                  </mc:Choice>
                  <mc:Fallback>
                    <p:oleObj name="公式" r:id="rId69" imgW="106532" imgH="106557" progId="Equation.3">
                      <p:embed/>
                      <p:pic>
                        <p:nvPicPr>
                          <p:cNvPr id="0" name="Object 10"/>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3" name="Object 11">
                <a:extLst>
                  <a:ext uri="{FF2B5EF4-FFF2-40B4-BE49-F238E27FC236}">
                    <a16:creationId xmlns:a16="http://schemas.microsoft.com/office/drawing/2014/main" id="{CADBD953-ABCE-4BA9-8151-A7EE7F1E4922}"/>
                  </a:ext>
                </a:extLst>
              </p:cNvPr>
              <p:cNvGraphicFramePr>
                <a:graphicFrameLocks noChangeAspect="1"/>
              </p:cNvGraphicFramePr>
              <p:nvPr/>
            </p:nvGraphicFramePr>
            <p:xfrm>
              <a:off x="4068" y="2832"/>
              <a:ext cx="96" cy="96"/>
            </p:xfrm>
            <a:graphic>
              <a:graphicData uri="http://schemas.openxmlformats.org/presentationml/2006/ole">
                <mc:AlternateContent xmlns:mc="http://schemas.openxmlformats.org/markup-compatibility/2006">
                  <mc:Choice xmlns:v="urn:schemas-microsoft-com:vml" Requires="v">
                    <p:oleObj spid="_x0000_s40076" name="公式" r:id="rId71" imgW="106532" imgH="106557" progId="Equation.3">
                      <p:embed/>
                    </p:oleObj>
                  </mc:Choice>
                  <mc:Fallback>
                    <p:oleObj name="公式" r:id="rId71" imgW="106532" imgH="106557" progId="Equation.3">
                      <p:embed/>
                      <p:pic>
                        <p:nvPicPr>
                          <p:cNvPr id="0" name="Object 1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068"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4" name="Object 12">
                <a:extLst>
                  <a:ext uri="{FF2B5EF4-FFF2-40B4-BE49-F238E27FC236}">
                    <a16:creationId xmlns:a16="http://schemas.microsoft.com/office/drawing/2014/main" id="{D885B3EC-0951-461C-BC91-123D70EBC765}"/>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40077" name="公式" r:id="rId73" imgW="106532" imgH="106557" progId="Equation.3">
                      <p:embed/>
                    </p:oleObj>
                  </mc:Choice>
                  <mc:Fallback>
                    <p:oleObj name="公式" r:id="rId73" imgW="106532" imgH="106557" progId="Equation.3">
                      <p:embed/>
                      <p:pic>
                        <p:nvPicPr>
                          <p:cNvPr id="0" name="Object 12"/>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5" name="Object 13">
                <a:extLst>
                  <a:ext uri="{FF2B5EF4-FFF2-40B4-BE49-F238E27FC236}">
                    <a16:creationId xmlns:a16="http://schemas.microsoft.com/office/drawing/2014/main" id="{905AE7EC-A0F1-4230-8E35-C67743F8C02F}"/>
                  </a:ext>
                </a:extLst>
              </p:cNvPr>
              <p:cNvGraphicFramePr>
                <a:graphicFrameLocks noChangeAspect="1"/>
              </p:cNvGraphicFramePr>
              <p:nvPr/>
            </p:nvGraphicFramePr>
            <p:xfrm>
              <a:off x="3764" y="2832"/>
              <a:ext cx="96" cy="96"/>
            </p:xfrm>
            <a:graphic>
              <a:graphicData uri="http://schemas.openxmlformats.org/presentationml/2006/ole">
                <mc:AlternateContent xmlns:mc="http://schemas.openxmlformats.org/markup-compatibility/2006">
                  <mc:Choice xmlns:v="urn:schemas-microsoft-com:vml" Requires="v">
                    <p:oleObj spid="_x0000_s40078" name="公式" r:id="rId75" imgW="106532" imgH="106557" progId="Equation.3">
                      <p:embed/>
                    </p:oleObj>
                  </mc:Choice>
                  <mc:Fallback>
                    <p:oleObj name="公式" r:id="rId75" imgW="106532" imgH="106557" progId="Equation.3">
                      <p:embed/>
                      <p:pic>
                        <p:nvPicPr>
                          <p:cNvPr id="0" name="Object 13"/>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7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6" name="Object 14">
                <a:extLst>
                  <a:ext uri="{FF2B5EF4-FFF2-40B4-BE49-F238E27FC236}">
                    <a16:creationId xmlns:a16="http://schemas.microsoft.com/office/drawing/2014/main" id="{E6ACA8DC-3F74-49A1-9CDA-76B9171BE9D6}"/>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40079" name="公式" r:id="rId77" imgW="106532" imgH="106557" progId="Equation.3">
                      <p:embed/>
                    </p:oleObj>
                  </mc:Choice>
                  <mc:Fallback>
                    <p:oleObj name="公式" r:id="rId77" imgW="106532" imgH="106557" progId="Equation.3">
                      <p:embed/>
                      <p:pic>
                        <p:nvPicPr>
                          <p:cNvPr id="0" name="Object 14"/>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7" name="Object 15">
                <a:extLst>
                  <a:ext uri="{FF2B5EF4-FFF2-40B4-BE49-F238E27FC236}">
                    <a16:creationId xmlns:a16="http://schemas.microsoft.com/office/drawing/2014/main" id="{39D19E47-B5B1-4A9B-8686-587E169FB018}"/>
                  </a:ext>
                </a:extLst>
              </p:cNvPr>
              <p:cNvGraphicFramePr>
                <a:graphicFrameLocks noChangeAspect="1"/>
              </p:cNvGraphicFramePr>
              <p:nvPr/>
            </p:nvGraphicFramePr>
            <p:xfrm>
              <a:off x="3476" y="2832"/>
              <a:ext cx="96" cy="96"/>
            </p:xfrm>
            <a:graphic>
              <a:graphicData uri="http://schemas.openxmlformats.org/presentationml/2006/ole">
                <mc:AlternateContent xmlns:mc="http://schemas.openxmlformats.org/markup-compatibility/2006">
                  <mc:Choice xmlns:v="urn:schemas-microsoft-com:vml" Requires="v">
                    <p:oleObj spid="_x0000_s40080" name="公式" r:id="rId79" imgW="106532" imgH="106557" progId="Equation.3">
                      <p:embed/>
                    </p:oleObj>
                  </mc:Choice>
                  <mc:Fallback>
                    <p:oleObj name="公式" r:id="rId79" imgW="106532" imgH="106557" progId="Equation.3">
                      <p:embed/>
                      <p:pic>
                        <p:nvPicPr>
                          <p:cNvPr id="0" name="Object 15"/>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47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8" name="Object 16">
                <a:extLst>
                  <a:ext uri="{FF2B5EF4-FFF2-40B4-BE49-F238E27FC236}">
                    <a16:creationId xmlns:a16="http://schemas.microsoft.com/office/drawing/2014/main" id="{FD9D03DD-7441-4DFE-A1D1-186CA671870F}"/>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40081" name="公式" r:id="rId81" imgW="106532" imgH="106557" progId="Equation.3">
                      <p:embed/>
                    </p:oleObj>
                  </mc:Choice>
                  <mc:Fallback>
                    <p:oleObj name="公式" r:id="rId81" imgW="106532" imgH="106557" progId="Equation.3">
                      <p:embed/>
                      <p:pic>
                        <p:nvPicPr>
                          <p:cNvPr id="0" name="Object 16"/>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9" name="Object 17">
                <a:extLst>
                  <a:ext uri="{FF2B5EF4-FFF2-40B4-BE49-F238E27FC236}">
                    <a16:creationId xmlns:a16="http://schemas.microsoft.com/office/drawing/2014/main" id="{4C66C0C1-CD31-49B2-9A7B-28EAC2C2D6A1}"/>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40082" name="公式" r:id="rId83" imgW="114108" imgH="144613" progId="Equation.3">
                      <p:embed/>
                    </p:oleObj>
                  </mc:Choice>
                  <mc:Fallback>
                    <p:oleObj name="公式" r:id="rId83" imgW="114108" imgH="144613" progId="Equation.3">
                      <p:embed/>
                      <p:pic>
                        <p:nvPicPr>
                          <p:cNvPr id="0" name="Object 17"/>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55" name="Group 170">
              <a:extLst>
                <a:ext uri="{FF2B5EF4-FFF2-40B4-BE49-F238E27FC236}">
                  <a16:creationId xmlns:a16="http://schemas.microsoft.com/office/drawing/2014/main" id="{9024AADB-587E-48A2-A4F6-21CC96ABED58}"/>
                </a:ext>
              </a:extLst>
            </p:cNvPr>
            <p:cNvGrpSpPr>
              <a:grpSpLocks/>
            </p:cNvGrpSpPr>
            <p:nvPr/>
          </p:nvGrpSpPr>
          <p:grpSpPr bwMode="auto">
            <a:xfrm>
              <a:off x="3792" y="2608"/>
              <a:ext cx="912" cy="224"/>
              <a:chOff x="3792" y="2688"/>
              <a:chExt cx="912" cy="224"/>
            </a:xfrm>
          </p:grpSpPr>
          <p:graphicFrame>
            <p:nvGraphicFramePr>
              <p:cNvPr id="39956" name="Object 5">
                <a:extLst>
                  <a:ext uri="{FF2B5EF4-FFF2-40B4-BE49-F238E27FC236}">
                    <a16:creationId xmlns:a16="http://schemas.microsoft.com/office/drawing/2014/main" id="{6DC00703-C5B8-4380-83D4-644F67635F7E}"/>
                  </a:ext>
                </a:extLst>
              </p:cNvPr>
              <p:cNvGraphicFramePr>
                <a:graphicFrameLocks noChangeAspect="1"/>
              </p:cNvGraphicFramePr>
              <p:nvPr/>
            </p:nvGraphicFramePr>
            <p:xfrm>
              <a:off x="3792" y="2688"/>
              <a:ext cx="187" cy="212"/>
            </p:xfrm>
            <a:graphic>
              <a:graphicData uri="http://schemas.openxmlformats.org/presentationml/2006/ole">
                <mc:AlternateContent xmlns:mc="http://schemas.openxmlformats.org/markup-compatibility/2006">
                  <mc:Choice xmlns:v="urn:schemas-microsoft-com:vml" Requires="v">
                    <p:oleObj spid="_x0000_s40083" name="Equation" r:id="rId85" imgW="152459" imgH="182669" progId="Equation.3">
                      <p:embed/>
                    </p:oleObj>
                  </mc:Choice>
                  <mc:Fallback>
                    <p:oleObj name="Equation" r:id="rId85" imgW="152459" imgH="182669" progId="Equation.3">
                      <p:embed/>
                      <p:pic>
                        <p:nvPicPr>
                          <p:cNvPr id="0" name="Object 5"/>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792" y="2688"/>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7" name="Object 6">
                <a:extLst>
                  <a:ext uri="{FF2B5EF4-FFF2-40B4-BE49-F238E27FC236}">
                    <a16:creationId xmlns:a16="http://schemas.microsoft.com/office/drawing/2014/main" id="{D75DE579-FC9C-4629-9B86-A5BD5E592DB7}"/>
                  </a:ext>
                </a:extLst>
              </p:cNvPr>
              <p:cNvGraphicFramePr>
                <a:graphicFrameLocks noChangeAspect="1"/>
              </p:cNvGraphicFramePr>
              <p:nvPr/>
            </p:nvGraphicFramePr>
            <p:xfrm>
              <a:off x="4506" y="2688"/>
              <a:ext cx="198" cy="224"/>
            </p:xfrm>
            <a:graphic>
              <a:graphicData uri="http://schemas.openxmlformats.org/presentationml/2006/ole">
                <mc:AlternateContent xmlns:mc="http://schemas.openxmlformats.org/markup-compatibility/2006">
                  <mc:Choice xmlns:v="urn:schemas-microsoft-com:vml" Requires="v">
                    <p:oleObj spid="_x0000_s40084" name="Equation" r:id="rId87" imgW="152459" imgH="182669" progId="Equation.3">
                      <p:embed/>
                    </p:oleObj>
                  </mc:Choice>
                  <mc:Fallback>
                    <p:oleObj name="Equation" r:id="rId87" imgW="152459" imgH="182669" progId="Equation.3">
                      <p:embed/>
                      <p:pic>
                        <p:nvPicPr>
                          <p:cNvPr id="0" name="Object 6"/>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4506" y="2688"/>
                            <a:ext cx="19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9947" name="Group 173">
            <a:extLst>
              <a:ext uri="{FF2B5EF4-FFF2-40B4-BE49-F238E27FC236}">
                <a16:creationId xmlns:a16="http://schemas.microsoft.com/office/drawing/2014/main" id="{0E473685-CC22-489B-9810-5176E2FEB030}"/>
              </a:ext>
            </a:extLst>
          </p:cNvPr>
          <p:cNvGrpSpPr>
            <a:grpSpLocks/>
          </p:cNvGrpSpPr>
          <p:nvPr/>
        </p:nvGrpSpPr>
        <p:grpSpPr bwMode="auto">
          <a:xfrm>
            <a:off x="0" y="303213"/>
            <a:ext cx="5715000" cy="1068387"/>
            <a:chOff x="0" y="191"/>
            <a:chExt cx="3600" cy="673"/>
          </a:xfrm>
        </p:grpSpPr>
        <p:pic>
          <p:nvPicPr>
            <p:cNvPr id="39948" name="Picture 174" descr="bar_1">
              <a:extLst>
                <a:ext uri="{FF2B5EF4-FFF2-40B4-BE49-F238E27FC236}">
                  <a16:creationId xmlns:a16="http://schemas.microsoft.com/office/drawing/2014/main" id="{99C75715-0A8E-489C-9467-D2876E1A2319}"/>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Text Box 175">
              <a:extLst>
                <a:ext uri="{FF2B5EF4-FFF2-40B4-BE49-F238E27FC236}">
                  <a16:creationId xmlns:a16="http://schemas.microsoft.com/office/drawing/2014/main" id="{AF8812CF-0595-432A-85EC-159209A5F9FC}"/>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1425"/>
                                        </p:tgtEl>
                                        <p:attrNameLst>
                                          <p:attrName>style.visibility</p:attrName>
                                        </p:attrNameLst>
                                      </p:cBhvr>
                                      <p:to>
                                        <p:strVal val="visible"/>
                                      </p:to>
                                    </p:set>
                                    <p:animEffect transition="in" filter="dissolve">
                                      <p:cBhvr>
                                        <p:cTn id="7" dur="500"/>
                                        <p:tgtEl>
                                          <p:spTgt spid="231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1424"/>
                                        </p:tgtEl>
                                        <p:attrNameLst>
                                          <p:attrName>style.visibility</p:attrName>
                                        </p:attrNameLst>
                                      </p:cBhvr>
                                      <p:to>
                                        <p:strVal val="visible"/>
                                      </p:to>
                                    </p:set>
                                    <p:animEffect transition="in" filter="dissolve">
                                      <p:cBhvr>
                                        <p:cTn id="12" dur="500"/>
                                        <p:tgtEl>
                                          <p:spTgt spid="2314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1426"/>
                                        </p:tgtEl>
                                        <p:attrNameLst>
                                          <p:attrName>style.visibility</p:attrName>
                                        </p:attrNameLst>
                                      </p:cBhvr>
                                      <p:to>
                                        <p:strVal val="visible"/>
                                      </p:to>
                                    </p:set>
                                    <p:animEffect transition="in" filter="dissolve">
                                      <p:cBhvr>
                                        <p:cTn id="17" dur="500"/>
                                        <p:tgtEl>
                                          <p:spTgt spid="2314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714"/>
                                        </p:tgtEl>
                                        <p:attrNameLst>
                                          <p:attrName>style.visibility</p:attrName>
                                        </p:attrNameLst>
                                      </p:cBhvr>
                                      <p:to>
                                        <p:strVal val="visible"/>
                                      </p:to>
                                    </p:set>
                                    <p:animEffect transition="in" filter="dissolve">
                                      <p:cBhvr>
                                        <p:cTn id="22" dur="500"/>
                                        <p:tgtEl>
                                          <p:spTgt spid="71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1427"/>
                                        </p:tgtEl>
                                        <p:attrNameLst>
                                          <p:attrName>style.visibility</p:attrName>
                                        </p:attrNameLst>
                                      </p:cBhvr>
                                      <p:to>
                                        <p:strVal val="visible"/>
                                      </p:to>
                                    </p:set>
                                    <p:animEffect transition="in" filter="dissolve">
                                      <p:cBhvr>
                                        <p:cTn id="27" dur="500"/>
                                        <p:tgtEl>
                                          <p:spTgt spid="2314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31428"/>
                                        </p:tgtEl>
                                        <p:attrNameLst>
                                          <p:attrName>style.visibility</p:attrName>
                                        </p:attrNameLst>
                                      </p:cBhvr>
                                      <p:to>
                                        <p:strVal val="visible"/>
                                      </p:to>
                                    </p:set>
                                    <p:animEffect transition="in" filter="dissolve">
                                      <p:cBhvr>
                                        <p:cTn id="32" dur="500"/>
                                        <p:tgtEl>
                                          <p:spTgt spid="231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日期占位符 1">
            <a:extLst>
              <a:ext uri="{FF2B5EF4-FFF2-40B4-BE49-F238E27FC236}">
                <a16:creationId xmlns:a16="http://schemas.microsoft.com/office/drawing/2014/main" id="{4133EDF9-01D2-4E07-92A5-9304098F0826}"/>
              </a:ext>
            </a:extLst>
          </p:cNvPr>
          <p:cNvSpPr>
            <a:spLocks noGrp="1"/>
          </p:cNvSpPr>
          <p:nvPr>
            <p:ph type="dt" sz="quarter" idx="10"/>
          </p:nvPr>
        </p:nvSpPr>
        <p:spPr/>
        <p:txBody>
          <a:bodyPr/>
          <a:lstStyle/>
          <a:p>
            <a:pPr>
              <a:defRPr/>
            </a:pPr>
            <a:fld id="{0FBCA762-CED7-4A49-9402-65A88E561DC9}" type="datetime8">
              <a:rPr lang="en-US"/>
              <a:pPr>
                <a:defRPr/>
              </a:pPr>
              <a:t>3/26/2020 3:29 PM</a:t>
            </a:fld>
            <a:endParaRPr lang="en-US" altLang="zh-CN"/>
          </a:p>
        </p:txBody>
      </p:sp>
      <p:sp>
        <p:nvSpPr>
          <p:cNvPr id="40963" name="灯片编号占位符 3">
            <a:extLst>
              <a:ext uri="{FF2B5EF4-FFF2-40B4-BE49-F238E27FC236}">
                <a16:creationId xmlns:a16="http://schemas.microsoft.com/office/drawing/2014/main" id="{AAAFEE12-BDBE-4B06-BD50-2DAA7EC5CD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CF0F74E-0983-4561-B3E1-A45701ADFA91}" type="slidenum">
              <a:rPr lang="en-US" altLang="zh-CN" sz="1400"/>
              <a:pPr>
                <a:spcBef>
                  <a:spcPct val="0"/>
                </a:spcBef>
                <a:buFontTx/>
                <a:buNone/>
              </a:pPr>
              <a:t>38</a:t>
            </a:fld>
            <a:endParaRPr lang="en-US" altLang="zh-CN" sz="1400"/>
          </a:p>
        </p:txBody>
      </p:sp>
      <p:graphicFrame>
        <p:nvGraphicFramePr>
          <p:cNvPr id="232448" name="Object 0">
            <a:extLst>
              <a:ext uri="{FF2B5EF4-FFF2-40B4-BE49-F238E27FC236}">
                <a16:creationId xmlns:a16="http://schemas.microsoft.com/office/drawing/2014/main" id="{AE05C811-17FD-461A-982E-AEEF5FF300B6}"/>
              </a:ext>
            </a:extLst>
          </p:cNvPr>
          <p:cNvGraphicFramePr>
            <a:graphicFrameLocks noChangeAspect="1"/>
          </p:cNvGraphicFramePr>
          <p:nvPr/>
        </p:nvGraphicFramePr>
        <p:xfrm>
          <a:off x="1763713" y="1052513"/>
          <a:ext cx="3008312" cy="1016000"/>
        </p:xfrm>
        <a:graphic>
          <a:graphicData uri="http://schemas.openxmlformats.org/presentationml/2006/ole">
            <mc:AlternateContent xmlns:mc="http://schemas.openxmlformats.org/markup-compatibility/2006">
              <mc:Choice xmlns:v="urn:schemas-microsoft-com:vml" Requires="v">
                <p:oleObj spid="_x0000_s41073" name="公式" r:id="rId3" imgW="1272703" imgH="411480" progId="Equation.3">
                  <p:embed/>
                </p:oleObj>
              </mc:Choice>
              <mc:Fallback>
                <p:oleObj name="公式" r:id="rId3" imgW="1272703" imgH="41148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052513"/>
                        <a:ext cx="3008312" cy="10160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40" name="Text Box 36">
            <a:extLst>
              <a:ext uri="{FF2B5EF4-FFF2-40B4-BE49-F238E27FC236}">
                <a16:creationId xmlns:a16="http://schemas.microsoft.com/office/drawing/2014/main" id="{92405021-FFFB-4A5A-AA58-2FDEB0552F40}"/>
              </a:ext>
            </a:extLst>
          </p:cNvPr>
          <p:cNvSpPr txBox="1">
            <a:spLocks noChangeArrowheads="1"/>
          </p:cNvSpPr>
          <p:nvPr/>
        </p:nvSpPr>
        <p:spPr bwMode="auto">
          <a:xfrm>
            <a:off x="533400" y="2060575"/>
            <a:ext cx="8610600" cy="946150"/>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充入介质导致自由电荷的重新分布，电场强度并不一定减弱为原有电场的</a:t>
            </a:r>
            <a:r>
              <a:rPr kumimoji="0" lang="en-US" altLang="zh-CN">
                <a:effectLst>
                  <a:outerShdw blurRad="38100" dist="38100" dir="2700000" algn="tl">
                    <a:srgbClr val="000000"/>
                  </a:outerShdw>
                </a:effectLst>
              </a:rPr>
              <a:t>1/</a:t>
            </a:r>
            <a:r>
              <a:rPr kumimoji="0" lang="en-US" altLang="zh-CN">
                <a:effectLst>
                  <a:outerShdw blurRad="38100" dist="38100" dir="2700000" algn="tl">
                    <a:srgbClr val="000000"/>
                  </a:outerShdw>
                </a:effectLst>
                <a:sym typeface="Symbol" pitchFamily="18" charset="2"/>
              </a:rPr>
              <a:t></a:t>
            </a:r>
            <a:r>
              <a:rPr kumimoji="0" lang="en-US" altLang="zh-CN" i="1" baseline="-25000">
                <a:effectLst>
                  <a:outerShdw blurRad="38100" dist="38100" dir="2700000" algn="tl">
                    <a:srgbClr val="000000"/>
                  </a:outerShdw>
                </a:effectLst>
                <a:sym typeface="Symbol" pitchFamily="18" charset="2"/>
              </a:rPr>
              <a:t>r</a:t>
            </a:r>
            <a:r>
              <a:rPr kumimoji="0" lang="zh-CN" altLang="en-US" i="1">
                <a:effectLst>
                  <a:outerShdw blurRad="38100" dist="38100" dir="2700000" algn="tl">
                    <a:srgbClr val="000000"/>
                  </a:outerShdw>
                </a:effectLst>
                <a:sym typeface="Symbol" pitchFamily="18" charset="2"/>
              </a:rPr>
              <a:t>。</a:t>
            </a:r>
            <a:endParaRPr kumimoji="0" lang="zh-CN" altLang="en-US">
              <a:effectLst>
                <a:outerShdw blurRad="38100" dist="38100" dir="2700000" algn="tl">
                  <a:srgbClr val="000000"/>
                </a:outerShdw>
              </a:effectLst>
              <a:sym typeface="Symbol" pitchFamily="18" charset="2"/>
            </a:endParaRPr>
          </a:p>
        </p:txBody>
      </p:sp>
      <p:graphicFrame>
        <p:nvGraphicFramePr>
          <p:cNvPr id="232449" name="Object 1">
            <a:extLst>
              <a:ext uri="{FF2B5EF4-FFF2-40B4-BE49-F238E27FC236}">
                <a16:creationId xmlns:a16="http://schemas.microsoft.com/office/drawing/2014/main" id="{1DB686E7-B00C-4664-9C8B-708F92829A3F}"/>
              </a:ext>
            </a:extLst>
          </p:cNvPr>
          <p:cNvGraphicFramePr>
            <a:graphicFrameLocks noChangeAspect="1"/>
          </p:cNvGraphicFramePr>
          <p:nvPr/>
        </p:nvGraphicFramePr>
        <p:xfrm>
          <a:off x="911225" y="3284538"/>
          <a:ext cx="1163638" cy="396875"/>
        </p:xfrm>
        <a:graphic>
          <a:graphicData uri="http://schemas.openxmlformats.org/presentationml/2006/ole">
            <mc:AlternateContent xmlns:mc="http://schemas.openxmlformats.org/markup-compatibility/2006">
              <mc:Choice xmlns:v="urn:schemas-microsoft-com:vml" Requires="v">
                <p:oleObj spid="_x0000_s41074" name="公式" r:id="rId5" imgW="487680" imgH="144613" progId="Equation.3">
                  <p:embed/>
                </p:oleObj>
              </mc:Choice>
              <mc:Fallback>
                <p:oleObj name="公式" r:id="rId5" imgW="487680" imgH="144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25" y="3284538"/>
                        <a:ext cx="1163638" cy="39687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50" name="Object 2">
            <a:extLst>
              <a:ext uri="{FF2B5EF4-FFF2-40B4-BE49-F238E27FC236}">
                <a16:creationId xmlns:a16="http://schemas.microsoft.com/office/drawing/2014/main" id="{039664B9-891F-49D7-A8D0-1833E21EEAEA}"/>
              </a:ext>
            </a:extLst>
          </p:cNvPr>
          <p:cNvGraphicFramePr>
            <a:graphicFrameLocks noChangeAspect="1"/>
          </p:cNvGraphicFramePr>
          <p:nvPr/>
        </p:nvGraphicFramePr>
        <p:xfrm>
          <a:off x="939800" y="5589588"/>
          <a:ext cx="965200" cy="481012"/>
        </p:xfrm>
        <a:graphic>
          <a:graphicData uri="http://schemas.openxmlformats.org/presentationml/2006/ole">
            <mc:AlternateContent xmlns:mc="http://schemas.openxmlformats.org/markup-compatibility/2006">
              <mc:Choice xmlns:v="urn:schemas-microsoft-com:vml" Requires="v">
                <p:oleObj spid="_x0000_s41075" name="公式" r:id="rId7" imgW="419026" imgH="190280" progId="Equation.3">
                  <p:embed/>
                </p:oleObj>
              </mc:Choice>
              <mc:Fallback>
                <p:oleObj name="公式" r:id="rId7" imgW="419026" imgH="19028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800" y="5589588"/>
                        <a:ext cx="965200" cy="481012"/>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68" name="Group 125">
            <a:extLst>
              <a:ext uri="{FF2B5EF4-FFF2-40B4-BE49-F238E27FC236}">
                <a16:creationId xmlns:a16="http://schemas.microsoft.com/office/drawing/2014/main" id="{EF8A7D17-4B77-430B-AD5C-A9A9C078C317}"/>
              </a:ext>
            </a:extLst>
          </p:cNvPr>
          <p:cNvGrpSpPr>
            <a:grpSpLocks/>
          </p:cNvGrpSpPr>
          <p:nvPr/>
        </p:nvGrpSpPr>
        <p:grpSpPr bwMode="auto">
          <a:xfrm>
            <a:off x="4267200" y="3429000"/>
            <a:ext cx="4495800" cy="2895600"/>
            <a:chOff x="2688" y="2160"/>
            <a:chExt cx="2832" cy="1824"/>
          </a:xfrm>
        </p:grpSpPr>
        <p:sp>
          <p:nvSpPr>
            <p:cNvPr id="72830" name="Rectangle 126">
              <a:extLst>
                <a:ext uri="{FF2B5EF4-FFF2-40B4-BE49-F238E27FC236}">
                  <a16:creationId xmlns:a16="http://schemas.microsoft.com/office/drawing/2014/main" id="{B83B4C85-8F35-478D-B861-74B074572195}"/>
                </a:ext>
              </a:extLst>
            </p:cNvPr>
            <p:cNvSpPr>
              <a:spLocks noChangeArrowheads="1"/>
            </p:cNvSpPr>
            <p:nvPr/>
          </p:nvSpPr>
          <p:spPr bwMode="auto">
            <a:xfrm>
              <a:off x="2688" y="2160"/>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0979" name="Group 127">
              <a:extLst>
                <a:ext uri="{FF2B5EF4-FFF2-40B4-BE49-F238E27FC236}">
                  <a16:creationId xmlns:a16="http://schemas.microsoft.com/office/drawing/2014/main" id="{E0D49585-DEB3-498C-8E76-10B57C4CD367}"/>
                </a:ext>
              </a:extLst>
            </p:cNvPr>
            <p:cNvGrpSpPr>
              <a:grpSpLocks/>
            </p:cNvGrpSpPr>
            <p:nvPr/>
          </p:nvGrpSpPr>
          <p:grpSpPr bwMode="auto">
            <a:xfrm>
              <a:off x="3216" y="3552"/>
              <a:ext cx="1872" cy="108"/>
              <a:chOff x="3216" y="3552"/>
              <a:chExt cx="1872" cy="108"/>
            </a:xfrm>
          </p:grpSpPr>
          <p:sp>
            <p:nvSpPr>
              <p:cNvPr id="72832" name="Rectangle 128">
                <a:extLst>
                  <a:ext uri="{FF2B5EF4-FFF2-40B4-BE49-F238E27FC236}">
                    <a16:creationId xmlns:a16="http://schemas.microsoft.com/office/drawing/2014/main" id="{FD27BABB-9A4C-47C6-AB5F-B16AB62B4452}"/>
                  </a:ext>
                </a:extLst>
              </p:cNvPr>
              <p:cNvSpPr>
                <a:spLocks noChangeArrowheads="1"/>
              </p:cNvSpPr>
              <p:nvPr/>
            </p:nvSpPr>
            <p:spPr bwMode="auto">
              <a:xfrm>
                <a:off x="3216" y="355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1017" name="Object 36">
                <a:extLst>
                  <a:ext uri="{FF2B5EF4-FFF2-40B4-BE49-F238E27FC236}">
                    <a16:creationId xmlns:a16="http://schemas.microsoft.com/office/drawing/2014/main" id="{538F429F-3251-42C2-9E5F-557445952326}"/>
                  </a:ext>
                </a:extLst>
              </p:cNvPr>
              <p:cNvGraphicFramePr>
                <a:graphicFrameLocks noChangeAspect="1"/>
              </p:cNvGraphicFramePr>
              <p:nvPr/>
            </p:nvGraphicFramePr>
            <p:xfrm>
              <a:off x="4956" y="3568"/>
              <a:ext cx="69" cy="92"/>
            </p:xfrm>
            <a:graphic>
              <a:graphicData uri="http://schemas.openxmlformats.org/presentationml/2006/ole">
                <mc:AlternateContent xmlns:mc="http://schemas.openxmlformats.org/markup-compatibility/2006">
                  <mc:Choice xmlns:v="urn:schemas-microsoft-com:vml" Requires="v">
                    <p:oleObj spid="_x0000_s41076" name="公式" r:id="rId9" imgW="106532" imgH="38056" progId="Equation.3">
                      <p:embed/>
                    </p:oleObj>
                  </mc:Choice>
                  <mc:Fallback>
                    <p:oleObj name="公式" r:id="rId9" imgW="106532" imgH="38056"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8" name="Object 37">
                <a:extLst>
                  <a:ext uri="{FF2B5EF4-FFF2-40B4-BE49-F238E27FC236}">
                    <a16:creationId xmlns:a16="http://schemas.microsoft.com/office/drawing/2014/main" id="{2FA65673-BEB6-4C32-B6F6-2EF5E7DDECD6}"/>
                  </a:ext>
                </a:extLst>
              </p:cNvPr>
              <p:cNvGraphicFramePr>
                <a:graphicFrameLocks noChangeAspect="1"/>
              </p:cNvGraphicFramePr>
              <p:nvPr/>
            </p:nvGraphicFramePr>
            <p:xfrm>
              <a:off x="4704" y="3567"/>
              <a:ext cx="69" cy="92"/>
            </p:xfrm>
            <a:graphic>
              <a:graphicData uri="http://schemas.openxmlformats.org/presentationml/2006/ole">
                <mc:AlternateContent xmlns:mc="http://schemas.openxmlformats.org/markup-compatibility/2006">
                  <mc:Choice xmlns:v="urn:schemas-microsoft-com:vml" Requires="v">
                    <p:oleObj spid="_x0000_s41077" name="公式" r:id="rId11" imgW="106532" imgH="38056" progId="Equation.3">
                      <p:embed/>
                    </p:oleObj>
                  </mc:Choice>
                  <mc:Fallback>
                    <p:oleObj name="公式" r:id="rId11" imgW="106532" imgH="38056"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9" name="Object 38">
                <a:extLst>
                  <a:ext uri="{FF2B5EF4-FFF2-40B4-BE49-F238E27FC236}">
                    <a16:creationId xmlns:a16="http://schemas.microsoft.com/office/drawing/2014/main" id="{F207BBAF-5B3C-4C9F-89AF-40D23201D005}"/>
                  </a:ext>
                </a:extLst>
              </p:cNvPr>
              <p:cNvGraphicFramePr>
                <a:graphicFrameLocks noChangeAspect="1"/>
              </p:cNvGraphicFramePr>
              <p:nvPr/>
            </p:nvGraphicFramePr>
            <p:xfrm>
              <a:off x="4464" y="3567"/>
              <a:ext cx="69" cy="92"/>
            </p:xfrm>
            <a:graphic>
              <a:graphicData uri="http://schemas.openxmlformats.org/presentationml/2006/ole">
                <mc:AlternateContent xmlns:mc="http://schemas.openxmlformats.org/markup-compatibility/2006">
                  <mc:Choice xmlns:v="urn:schemas-microsoft-com:vml" Requires="v">
                    <p:oleObj spid="_x0000_s41078" name="公式" r:id="rId13" imgW="106532" imgH="38056" progId="Equation.3">
                      <p:embed/>
                    </p:oleObj>
                  </mc:Choice>
                  <mc:Fallback>
                    <p:oleObj name="公式" r:id="rId13" imgW="106532" imgH="38056" progId="Equation.3">
                      <p:embed/>
                      <p:pic>
                        <p:nvPicPr>
                          <p:cNvPr id="0" name="Object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4"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0" name="Object 39">
                <a:extLst>
                  <a:ext uri="{FF2B5EF4-FFF2-40B4-BE49-F238E27FC236}">
                    <a16:creationId xmlns:a16="http://schemas.microsoft.com/office/drawing/2014/main" id="{E963596C-0A8E-4D68-AC03-7209F920372E}"/>
                  </a:ext>
                </a:extLst>
              </p:cNvPr>
              <p:cNvGraphicFramePr>
                <a:graphicFrameLocks noChangeAspect="1"/>
              </p:cNvGraphicFramePr>
              <p:nvPr/>
            </p:nvGraphicFramePr>
            <p:xfrm>
              <a:off x="4219" y="3567"/>
              <a:ext cx="69" cy="92"/>
            </p:xfrm>
            <a:graphic>
              <a:graphicData uri="http://schemas.openxmlformats.org/presentationml/2006/ole">
                <mc:AlternateContent xmlns:mc="http://schemas.openxmlformats.org/markup-compatibility/2006">
                  <mc:Choice xmlns:v="urn:schemas-microsoft-com:vml" Requires="v">
                    <p:oleObj spid="_x0000_s41079" name="公式" r:id="rId15" imgW="106532" imgH="38056" progId="Equation.3">
                      <p:embed/>
                    </p:oleObj>
                  </mc:Choice>
                  <mc:Fallback>
                    <p:oleObj name="公式" r:id="rId15" imgW="106532" imgH="38056" progId="Equation.3">
                      <p:embed/>
                      <p:pic>
                        <p:nvPicPr>
                          <p:cNvPr id="0"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9"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1" name="Object 40">
                <a:extLst>
                  <a:ext uri="{FF2B5EF4-FFF2-40B4-BE49-F238E27FC236}">
                    <a16:creationId xmlns:a16="http://schemas.microsoft.com/office/drawing/2014/main" id="{4DFC107E-990C-4A9B-A4B6-19DA54DCC4C5}"/>
                  </a:ext>
                </a:extLst>
              </p:cNvPr>
              <p:cNvGraphicFramePr>
                <a:graphicFrameLocks noChangeAspect="1"/>
              </p:cNvGraphicFramePr>
              <p:nvPr/>
            </p:nvGraphicFramePr>
            <p:xfrm>
              <a:off x="4070" y="3568"/>
              <a:ext cx="69" cy="92"/>
            </p:xfrm>
            <a:graphic>
              <a:graphicData uri="http://schemas.openxmlformats.org/presentationml/2006/ole">
                <mc:AlternateContent xmlns:mc="http://schemas.openxmlformats.org/markup-compatibility/2006">
                  <mc:Choice xmlns:v="urn:schemas-microsoft-com:vml" Requires="v">
                    <p:oleObj spid="_x0000_s41080" name="公式" r:id="rId17" imgW="106532" imgH="38056" progId="Equation.3">
                      <p:embed/>
                    </p:oleObj>
                  </mc:Choice>
                  <mc:Fallback>
                    <p:oleObj name="公式" r:id="rId17" imgW="106532" imgH="38056" progId="Equation.3">
                      <p:embed/>
                      <p:pic>
                        <p:nvPicPr>
                          <p:cNvPr id="0" name="Object 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70"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2" name="Object 41">
                <a:extLst>
                  <a:ext uri="{FF2B5EF4-FFF2-40B4-BE49-F238E27FC236}">
                    <a16:creationId xmlns:a16="http://schemas.microsoft.com/office/drawing/2014/main" id="{7172C113-8016-4096-B81D-56FF3FC0E725}"/>
                  </a:ext>
                </a:extLst>
              </p:cNvPr>
              <p:cNvGraphicFramePr>
                <a:graphicFrameLocks noChangeAspect="1"/>
              </p:cNvGraphicFramePr>
              <p:nvPr/>
            </p:nvGraphicFramePr>
            <p:xfrm>
              <a:off x="3927" y="3567"/>
              <a:ext cx="69" cy="92"/>
            </p:xfrm>
            <a:graphic>
              <a:graphicData uri="http://schemas.openxmlformats.org/presentationml/2006/ole">
                <mc:AlternateContent xmlns:mc="http://schemas.openxmlformats.org/markup-compatibility/2006">
                  <mc:Choice xmlns:v="urn:schemas-microsoft-com:vml" Requires="v">
                    <p:oleObj spid="_x0000_s41081" name="公式" r:id="rId19" imgW="106532" imgH="38056" progId="Equation.3">
                      <p:embed/>
                    </p:oleObj>
                  </mc:Choice>
                  <mc:Fallback>
                    <p:oleObj name="公式" r:id="rId19" imgW="106532" imgH="38056" progId="Equation.3">
                      <p:embed/>
                      <p:pic>
                        <p:nvPicPr>
                          <p:cNvPr id="0"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7"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3" name="Object 42">
                <a:extLst>
                  <a:ext uri="{FF2B5EF4-FFF2-40B4-BE49-F238E27FC236}">
                    <a16:creationId xmlns:a16="http://schemas.microsoft.com/office/drawing/2014/main" id="{C1425F9D-3AF2-407A-AAD6-5BA53CBD2EF3}"/>
                  </a:ext>
                </a:extLst>
              </p:cNvPr>
              <p:cNvGraphicFramePr>
                <a:graphicFrameLocks noChangeAspect="1"/>
              </p:cNvGraphicFramePr>
              <p:nvPr/>
            </p:nvGraphicFramePr>
            <p:xfrm>
              <a:off x="3777" y="3568"/>
              <a:ext cx="69" cy="92"/>
            </p:xfrm>
            <a:graphic>
              <a:graphicData uri="http://schemas.openxmlformats.org/presentationml/2006/ole">
                <mc:AlternateContent xmlns:mc="http://schemas.openxmlformats.org/markup-compatibility/2006">
                  <mc:Choice xmlns:v="urn:schemas-microsoft-com:vml" Requires="v">
                    <p:oleObj spid="_x0000_s41082" name="公式" r:id="rId21" imgW="106532" imgH="38056" progId="Equation.3">
                      <p:embed/>
                    </p:oleObj>
                  </mc:Choice>
                  <mc:Fallback>
                    <p:oleObj name="公式" r:id="rId21" imgW="106532" imgH="38056" progId="Equation.3">
                      <p:embed/>
                      <p:pic>
                        <p:nvPicPr>
                          <p:cNvPr id="0" name="Object 4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77"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4" name="Object 43">
                <a:extLst>
                  <a:ext uri="{FF2B5EF4-FFF2-40B4-BE49-F238E27FC236}">
                    <a16:creationId xmlns:a16="http://schemas.microsoft.com/office/drawing/2014/main" id="{7CC863AD-58FC-4F7D-A939-252C12A5FE0F}"/>
                  </a:ext>
                </a:extLst>
              </p:cNvPr>
              <p:cNvGraphicFramePr>
                <a:graphicFrameLocks noChangeAspect="1"/>
              </p:cNvGraphicFramePr>
              <p:nvPr/>
            </p:nvGraphicFramePr>
            <p:xfrm>
              <a:off x="3625" y="3567"/>
              <a:ext cx="69" cy="92"/>
            </p:xfrm>
            <a:graphic>
              <a:graphicData uri="http://schemas.openxmlformats.org/presentationml/2006/ole">
                <mc:AlternateContent xmlns:mc="http://schemas.openxmlformats.org/markup-compatibility/2006">
                  <mc:Choice xmlns:v="urn:schemas-microsoft-com:vml" Requires="v">
                    <p:oleObj spid="_x0000_s41083" name="公式" r:id="rId23" imgW="106532" imgH="38056" progId="Equation.3">
                      <p:embed/>
                    </p:oleObj>
                  </mc:Choice>
                  <mc:Fallback>
                    <p:oleObj name="公式" r:id="rId23" imgW="106532" imgH="38056" progId="Equation.3">
                      <p:embed/>
                      <p:pic>
                        <p:nvPicPr>
                          <p:cNvPr id="0" name="Object 4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25"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5" name="Object 44">
                <a:extLst>
                  <a:ext uri="{FF2B5EF4-FFF2-40B4-BE49-F238E27FC236}">
                    <a16:creationId xmlns:a16="http://schemas.microsoft.com/office/drawing/2014/main" id="{EBE500F6-5610-4076-9E2C-3F6D1AD9B89B}"/>
                  </a:ext>
                </a:extLst>
              </p:cNvPr>
              <p:cNvGraphicFramePr>
                <a:graphicFrameLocks noChangeAspect="1"/>
              </p:cNvGraphicFramePr>
              <p:nvPr/>
            </p:nvGraphicFramePr>
            <p:xfrm>
              <a:off x="3476" y="3568"/>
              <a:ext cx="69" cy="92"/>
            </p:xfrm>
            <a:graphic>
              <a:graphicData uri="http://schemas.openxmlformats.org/presentationml/2006/ole">
                <mc:AlternateContent xmlns:mc="http://schemas.openxmlformats.org/markup-compatibility/2006">
                  <mc:Choice xmlns:v="urn:schemas-microsoft-com:vml" Requires="v">
                    <p:oleObj spid="_x0000_s41084" name="公式" r:id="rId25" imgW="106532" imgH="38056" progId="Equation.3">
                      <p:embed/>
                    </p:oleObj>
                  </mc:Choice>
                  <mc:Fallback>
                    <p:oleObj name="公式" r:id="rId25" imgW="106532" imgH="38056" progId="Equation.3">
                      <p:embed/>
                      <p:pic>
                        <p:nvPicPr>
                          <p:cNvPr id="0" name="Object 4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6" y="3568"/>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6" name="Object 45">
                <a:extLst>
                  <a:ext uri="{FF2B5EF4-FFF2-40B4-BE49-F238E27FC236}">
                    <a16:creationId xmlns:a16="http://schemas.microsoft.com/office/drawing/2014/main" id="{FF33FEA7-1276-42A6-9007-A2FF92EB25C4}"/>
                  </a:ext>
                </a:extLst>
              </p:cNvPr>
              <p:cNvGraphicFramePr>
                <a:graphicFrameLocks noChangeAspect="1"/>
              </p:cNvGraphicFramePr>
              <p:nvPr/>
            </p:nvGraphicFramePr>
            <p:xfrm>
              <a:off x="3333" y="3567"/>
              <a:ext cx="69" cy="92"/>
            </p:xfrm>
            <a:graphic>
              <a:graphicData uri="http://schemas.openxmlformats.org/presentationml/2006/ole">
                <mc:AlternateContent xmlns:mc="http://schemas.openxmlformats.org/markup-compatibility/2006">
                  <mc:Choice xmlns:v="urn:schemas-microsoft-com:vml" Requires="v">
                    <p:oleObj spid="_x0000_s41085" name="公式" r:id="rId27" imgW="106532" imgH="38056" progId="Equation.3">
                      <p:embed/>
                    </p:oleObj>
                  </mc:Choice>
                  <mc:Fallback>
                    <p:oleObj name="公式" r:id="rId27" imgW="106532" imgH="38056" progId="Equation.3">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33" y="3567"/>
                            <a:ext cx="69"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980" name="Group 139">
              <a:extLst>
                <a:ext uri="{FF2B5EF4-FFF2-40B4-BE49-F238E27FC236}">
                  <a16:creationId xmlns:a16="http://schemas.microsoft.com/office/drawing/2014/main" id="{5AB87123-ADF3-4EE6-81FA-1878D5BBEE01}"/>
                </a:ext>
              </a:extLst>
            </p:cNvPr>
            <p:cNvGrpSpPr>
              <a:grpSpLocks/>
            </p:cNvGrpSpPr>
            <p:nvPr/>
          </p:nvGrpSpPr>
          <p:grpSpPr bwMode="auto">
            <a:xfrm>
              <a:off x="3217" y="2931"/>
              <a:ext cx="960" cy="612"/>
              <a:chOff x="3216" y="2928"/>
              <a:chExt cx="960" cy="612"/>
            </a:xfrm>
          </p:grpSpPr>
          <p:sp>
            <p:nvSpPr>
              <p:cNvPr id="72844" name="Rectangle 140">
                <a:extLst>
                  <a:ext uri="{FF2B5EF4-FFF2-40B4-BE49-F238E27FC236}">
                    <a16:creationId xmlns:a16="http://schemas.microsoft.com/office/drawing/2014/main" id="{3AC1D0BA-BF6A-4D7A-AF43-2F45829F55DB}"/>
                  </a:ext>
                </a:extLst>
              </p:cNvPr>
              <p:cNvSpPr>
                <a:spLocks noChangeArrowheads="1"/>
              </p:cNvSpPr>
              <p:nvPr/>
            </p:nvSpPr>
            <p:spPr bwMode="auto">
              <a:xfrm>
                <a:off x="3216" y="2928"/>
                <a:ext cx="960" cy="612"/>
              </a:xfrm>
              <a:prstGeom prst="rect">
                <a:avLst/>
              </a:prstGeom>
              <a:solidFill>
                <a:srgbClr val="FF66FF">
                  <a:alpha val="50000"/>
                </a:srgbClr>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1001" name="Object 22">
                <a:extLst>
                  <a:ext uri="{FF2B5EF4-FFF2-40B4-BE49-F238E27FC236}">
                    <a16:creationId xmlns:a16="http://schemas.microsoft.com/office/drawing/2014/main" id="{F1184D11-0A27-446C-A5FD-AF440FB5FC49}"/>
                  </a:ext>
                </a:extLst>
              </p:cNvPr>
              <p:cNvGraphicFramePr>
                <a:graphicFrameLocks noChangeAspect="1"/>
              </p:cNvGraphicFramePr>
              <p:nvPr/>
            </p:nvGraphicFramePr>
            <p:xfrm>
              <a:off x="3888" y="3120"/>
              <a:ext cx="219" cy="288"/>
            </p:xfrm>
            <a:graphic>
              <a:graphicData uri="http://schemas.openxmlformats.org/presentationml/2006/ole">
                <mc:AlternateContent xmlns:mc="http://schemas.openxmlformats.org/markup-compatibility/2006">
                  <mc:Choice xmlns:v="urn:schemas-microsoft-com:vml" Requires="v">
                    <p:oleObj spid="_x0000_s41086" name="Equation" r:id="rId29" imgW="122157" imgH="182669" progId="Equation.3">
                      <p:embed/>
                    </p:oleObj>
                  </mc:Choice>
                  <mc:Fallback>
                    <p:oleObj name="Equation" r:id="rId29" imgW="122157" imgH="182669" progId="Equation.3">
                      <p:embed/>
                      <p:pic>
                        <p:nvPicPr>
                          <p:cNvPr id="0" name="Object 2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88" y="3120"/>
                            <a:ext cx="219" cy="288"/>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02" name="Object 23">
                <a:extLst>
                  <a:ext uri="{FF2B5EF4-FFF2-40B4-BE49-F238E27FC236}">
                    <a16:creationId xmlns:a16="http://schemas.microsoft.com/office/drawing/2014/main" id="{F5482ACD-FD0B-4DD0-8146-0C4AC03AE1CB}"/>
                  </a:ext>
                </a:extLst>
              </p:cNvPr>
              <p:cNvGraphicFramePr>
                <a:graphicFrameLocks noChangeAspect="1"/>
              </p:cNvGraphicFramePr>
              <p:nvPr/>
            </p:nvGraphicFramePr>
            <p:xfrm>
              <a:off x="3431" y="3143"/>
              <a:ext cx="168" cy="214"/>
            </p:xfrm>
            <a:graphic>
              <a:graphicData uri="http://schemas.openxmlformats.org/presentationml/2006/ole">
                <mc:AlternateContent xmlns:mc="http://schemas.openxmlformats.org/markup-compatibility/2006">
                  <mc:Choice xmlns:v="urn:schemas-microsoft-com:vml" Requires="v">
                    <p:oleObj spid="_x0000_s41087" name="Equation" r:id="rId31" imgW="106532" imgH="144613" progId="Equation.3">
                      <p:embed/>
                    </p:oleObj>
                  </mc:Choice>
                  <mc:Fallback>
                    <p:oleObj name="Equation" r:id="rId31" imgW="106532" imgH="144613" progId="Equation.3">
                      <p:embed/>
                      <p:pic>
                        <p:nvPicPr>
                          <p:cNvPr id="0" name="Object 2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31" y="3143"/>
                            <a:ext cx="168" cy="214"/>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847" name="Line 143">
                <a:extLst>
                  <a:ext uri="{FF2B5EF4-FFF2-40B4-BE49-F238E27FC236}">
                    <a16:creationId xmlns:a16="http://schemas.microsoft.com/office/drawing/2014/main" id="{3FB4EB83-21CE-4AA6-AFC3-B841985B531B}"/>
                  </a:ext>
                </a:extLst>
              </p:cNvPr>
              <p:cNvSpPr>
                <a:spLocks noChangeShapeType="1"/>
              </p:cNvSpPr>
              <p:nvPr/>
            </p:nvSpPr>
            <p:spPr bwMode="auto">
              <a:xfrm>
                <a:off x="3392" y="2929"/>
                <a:ext cx="0" cy="610"/>
              </a:xfrm>
              <a:prstGeom prst="line">
                <a:avLst/>
              </a:prstGeom>
              <a:noFill/>
              <a:ln w="19050">
                <a:solidFill>
                  <a:schemeClr val="hlink"/>
                </a:solidFill>
                <a:round/>
                <a:headEnd type="triangle" w="sm" len="lg"/>
                <a:tailEnd type="triangle" w="sm" len="lg"/>
              </a:ln>
              <a:effectLst>
                <a:outerShdw dist="17961" dir="2700000" algn="ctr" rotWithShape="0">
                  <a:schemeClr val="bg2"/>
                </a:outerShdw>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1004" name="Object 24">
                <a:extLst>
                  <a:ext uri="{FF2B5EF4-FFF2-40B4-BE49-F238E27FC236}">
                    <a16:creationId xmlns:a16="http://schemas.microsoft.com/office/drawing/2014/main" id="{9872175B-D5A0-49E9-925C-02CDCEA03B06}"/>
                  </a:ext>
                </a:extLst>
              </p:cNvPr>
              <p:cNvGraphicFramePr>
                <a:graphicFrameLocks noChangeAspect="1"/>
              </p:cNvGraphicFramePr>
              <p:nvPr/>
            </p:nvGraphicFramePr>
            <p:xfrm>
              <a:off x="4048" y="3440"/>
              <a:ext cx="96" cy="96"/>
            </p:xfrm>
            <a:graphic>
              <a:graphicData uri="http://schemas.openxmlformats.org/presentationml/2006/ole">
                <mc:AlternateContent xmlns:mc="http://schemas.openxmlformats.org/markup-compatibility/2006">
                  <mc:Choice xmlns:v="urn:schemas-microsoft-com:vml" Requires="v">
                    <p:oleObj spid="_x0000_s41088" name="公式" r:id="rId33" imgW="106532" imgH="106557" progId="Equation.3">
                      <p:embed/>
                    </p:oleObj>
                  </mc:Choice>
                  <mc:Fallback>
                    <p:oleObj name="公式" r:id="rId33" imgW="106532" imgH="106557" progId="Equation.3">
                      <p:embed/>
                      <p:pic>
                        <p:nvPicPr>
                          <p:cNvPr id="0" name="Object 2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48"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5" name="Object 25">
                <a:extLst>
                  <a:ext uri="{FF2B5EF4-FFF2-40B4-BE49-F238E27FC236}">
                    <a16:creationId xmlns:a16="http://schemas.microsoft.com/office/drawing/2014/main" id="{8EFE8C5D-F295-4891-840D-8FBDC45EB21B}"/>
                  </a:ext>
                </a:extLst>
              </p:cNvPr>
              <p:cNvGraphicFramePr>
                <a:graphicFrameLocks noChangeAspect="1"/>
              </p:cNvGraphicFramePr>
              <p:nvPr/>
            </p:nvGraphicFramePr>
            <p:xfrm>
              <a:off x="3904" y="3440"/>
              <a:ext cx="96" cy="96"/>
            </p:xfrm>
            <a:graphic>
              <a:graphicData uri="http://schemas.openxmlformats.org/presentationml/2006/ole">
                <mc:AlternateContent xmlns:mc="http://schemas.openxmlformats.org/markup-compatibility/2006">
                  <mc:Choice xmlns:v="urn:schemas-microsoft-com:vml" Requires="v">
                    <p:oleObj spid="_x0000_s41089" name="公式" r:id="rId35" imgW="106532" imgH="106557" progId="Equation.3">
                      <p:embed/>
                    </p:oleObj>
                  </mc:Choice>
                  <mc:Fallback>
                    <p:oleObj name="公式" r:id="rId35" imgW="106532" imgH="106557" progId="Equation.3">
                      <p:embed/>
                      <p:pic>
                        <p:nvPicPr>
                          <p:cNvPr id="0" name="Object 2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0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6" name="Object 26">
                <a:extLst>
                  <a:ext uri="{FF2B5EF4-FFF2-40B4-BE49-F238E27FC236}">
                    <a16:creationId xmlns:a16="http://schemas.microsoft.com/office/drawing/2014/main" id="{EF0C9922-EEB5-46D8-A6F8-496B896E93AA}"/>
                  </a:ext>
                </a:extLst>
              </p:cNvPr>
              <p:cNvGraphicFramePr>
                <a:graphicFrameLocks noChangeAspect="1"/>
              </p:cNvGraphicFramePr>
              <p:nvPr/>
            </p:nvGraphicFramePr>
            <p:xfrm>
              <a:off x="3744" y="3440"/>
              <a:ext cx="96" cy="96"/>
            </p:xfrm>
            <a:graphic>
              <a:graphicData uri="http://schemas.openxmlformats.org/presentationml/2006/ole">
                <mc:AlternateContent xmlns:mc="http://schemas.openxmlformats.org/markup-compatibility/2006">
                  <mc:Choice xmlns:v="urn:schemas-microsoft-com:vml" Requires="v">
                    <p:oleObj spid="_x0000_s41090" name="公式" r:id="rId37" imgW="106532" imgH="106557" progId="Equation.3">
                      <p:embed/>
                    </p:oleObj>
                  </mc:Choice>
                  <mc:Fallback>
                    <p:oleObj name="公式" r:id="rId37" imgW="106532" imgH="106557" progId="Equation.3">
                      <p:embed/>
                      <p:pic>
                        <p:nvPicPr>
                          <p:cNvPr id="0" name="Object 2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44"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7" name="Object 27">
                <a:extLst>
                  <a:ext uri="{FF2B5EF4-FFF2-40B4-BE49-F238E27FC236}">
                    <a16:creationId xmlns:a16="http://schemas.microsoft.com/office/drawing/2014/main" id="{3E654F73-2D50-42E7-B7CA-A0BE69981656}"/>
                  </a:ext>
                </a:extLst>
              </p:cNvPr>
              <p:cNvGraphicFramePr>
                <a:graphicFrameLocks noChangeAspect="1"/>
              </p:cNvGraphicFramePr>
              <p:nvPr/>
            </p:nvGraphicFramePr>
            <p:xfrm>
              <a:off x="3600" y="3440"/>
              <a:ext cx="96" cy="96"/>
            </p:xfrm>
            <a:graphic>
              <a:graphicData uri="http://schemas.openxmlformats.org/presentationml/2006/ole">
                <mc:AlternateContent xmlns:mc="http://schemas.openxmlformats.org/markup-compatibility/2006">
                  <mc:Choice xmlns:v="urn:schemas-microsoft-com:vml" Requires="v">
                    <p:oleObj spid="_x0000_s41091" name="公式" r:id="rId39" imgW="106532" imgH="106557" progId="Equation.3">
                      <p:embed/>
                    </p:oleObj>
                  </mc:Choice>
                  <mc:Fallback>
                    <p:oleObj name="公式" r:id="rId39" imgW="106532" imgH="106557" progId="Equation.3">
                      <p:embed/>
                      <p:pic>
                        <p:nvPicPr>
                          <p:cNvPr id="0" name="Object 2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00"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8" name="Object 28">
                <a:extLst>
                  <a:ext uri="{FF2B5EF4-FFF2-40B4-BE49-F238E27FC236}">
                    <a16:creationId xmlns:a16="http://schemas.microsoft.com/office/drawing/2014/main" id="{CCB02D4D-B7E9-45FB-A7C6-743EF307F060}"/>
                  </a:ext>
                </a:extLst>
              </p:cNvPr>
              <p:cNvGraphicFramePr>
                <a:graphicFrameLocks noChangeAspect="1"/>
              </p:cNvGraphicFramePr>
              <p:nvPr/>
            </p:nvGraphicFramePr>
            <p:xfrm>
              <a:off x="3456" y="3440"/>
              <a:ext cx="96" cy="96"/>
            </p:xfrm>
            <a:graphic>
              <a:graphicData uri="http://schemas.openxmlformats.org/presentationml/2006/ole">
                <mc:AlternateContent xmlns:mc="http://schemas.openxmlformats.org/markup-compatibility/2006">
                  <mc:Choice xmlns:v="urn:schemas-microsoft-com:vml" Requires="v">
                    <p:oleObj spid="_x0000_s41092" name="公式" r:id="rId41" imgW="106532" imgH="106557" progId="Equation.3">
                      <p:embed/>
                    </p:oleObj>
                  </mc:Choice>
                  <mc:Fallback>
                    <p:oleObj name="公式" r:id="rId41" imgW="106532" imgH="106557" progId="Equation.3">
                      <p:embed/>
                      <p:pic>
                        <p:nvPicPr>
                          <p:cNvPr id="0" name="Object 2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456"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9" name="Object 29">
                <a:extLst>
                  <a:ext uri="{FF2B5EF4-FFF2-40B4-BE49-F238E27FC236}">
                    <a16:creationId xmlns:a16="http://schemas.microsoft.com/office/drawing/2014/main" id="{5AABA230-D67F-4A04-9EE2-8A1B013D2566}"/>
                  </a:ext>
                </a:extLst>
              </p:cNvPr>
              <p:cNvGraphicFramePr>
                <a:graphicFrameLocks noChangeAspect="1"/>
              </p:cNvGraphicFramePr>
              <p:nvPr/>
            </p:nvGraphicFramePr>
            <p:xfrm>
              <a:off x="3312" y="3440"/>
              <a:ext cx="96" cy="96"/>
            </p:xfrm>
            <a:graphic>
              <a:graphicData uri="http://schemas.openxmlformats.org/presentationml/2006/ole">
                <mc:AlternateContent xmlns:mc="http://schemas.openxmlformats.org/markup-compatibility/2006">
                  <mc:Choice xmlns:v="urn:schemas-microsoft-com:vml" Requires="v">
                    <p:oleObj spid="_x0000_s41093" name="公式" r:id="rId43" imgW="106532" imgH="106557" progId="Equation.3">
                      <p:embed/>
                    </p:oleObj>
                  </mc:Choice>
                  <mc:Fallback>
                    <p:oleObj name="公式" r:id="rId43" imgW="106532" imgH="106557" progId="Equation.3">
                      <p:embed/>
                      <p:pic>
                        <p:nvPicPr>
                          <p:cNvPr id="0" name="Object 2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312" y="3440"/>
                            <a:ext cx="96" cy="96"/>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0" name="Object 30">
                <a:extLst>
                  <a:ext uri="{FF2B5EF4-FFF2-40B4-BE49-F238E27FC236}">
                    <a16:creationId xmlns:a16="http://schemas.microsoft.com/office/drawing/2014/main" id="{3CF97EB8-64E5-4E13-9DF9-43322F36A2A9}"/>
                  </a:ext>
                </a:extLst>
              </p:cNvPr>
              <p:cNvGraphicFramePr>
                <a:graphicFrameLocks noChangeAspect="1"/>
              </p:cNvGraphicFramePr>
              <p:nvPr/>
            </p:nvGraphicFramePr>
            <p:xfrm>
              <a:off x="4049" y="2948"/>
              <a:ext cx="69" cy="92"/>
            </p:xfrm>
            <a:graphic>
              <a:graphicData uri="http://schemas.openxmlformats.org/presentationml/2006/ole">
                <mc:AlternateContent xmlns:mc="http://schemas.openxmlformats.org/markup-compatibility/2006">
                  <mc:Choice xmlns:v="urn:schemas-microsoft-com:vml" Requires="v">
                    <p:oleObj spid="_x0000_s41094" name="公式" r:id="rId45" imgW="106532" imgH="38056" progId="Equation.3">
                      <p:embed/>
                    </p:oleObj>
                  </mc:Choice>
                  <mc:Fallback>
                    <p:oleObj name="公式" r:id="rId45" imgW="106532" imgH="38056" progId="Equation.3">
                      <p:embed/>
                      <p:pic>
                        <p:nvPicPr>
                          <p:cNvPr id="0" name="Object 3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49"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1" name="Object 31">
                <a:extLst>
                  <a:ext uri="{FF2B5EF4-FFF2-40B4-BE49-F238E27FC236}">
                    <a16:creationId xmlns:a16="http://schemas.microsoft.com/office/drawing/2014/main" id="{7A80E9D6-FF37-40F9-80B1-2C39E4BC4809}"/>
                  </a:ext>
                </a:extLst>
              </p:cNvPr>
              <p:cNvGraphicFramePr>
                <a:graphicFrameLocks noChangeAspect="1"/>
              </p:cNvGraphicFramePr>
              <p:nvPr/>
            </p:nvGraphicFramePr>
            <p:xfrm>
              <a:off x="3906" y="2947"/>
              <a:ext cx="69" cy="92"/>
            </p:xfrm>
            <a:graphic>
              <a:graphicData uri="http://schemas.openxmlformats.org/presentationml/2006/ole">
                <mc:AlternateContent xmlns:mc="http://schemas.openxmlformats.org/markup-compatibility/2006">
                  <mc:Choice xmlns:v="urn:schemas-microsoft-com:vml" Requires="v">
                    <p:oleObj spid="_x0000_s41095" name="公式" r:id="rId47" imgW="106532" imgH="38056" progId="Equation.3">
                      <p:embed/>
                    </p:oleObj>
                  </mc:Choice>
                  <mc:Fallback>
                    <p:oleObj name="公式" r:id="rId47" imgW="106532" imgH="38056" progId="Equation.3">
                      <p:embed/>
                      <p:pic>
                        <p:nvPicPr>
                          <p:cNvPr id="0" name="Object 3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06"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2" name="Object 32">
                <a:extLst>
                  <a:ext uri="{FF2B5EF4-FFF2-40B4-BE49-F238E27FC236}">
                    <a16:creationId xmlns:a16="http://schemas.microsoft.com/office/drawing/2014/main" id="{BBD27F16-29DC-4BDE-BBED-A8B7E4F37175}"/>
                  </a:ext>
                </a:extLst>
              </p:cNvPr>
              <p:cNvGraphicFramePr>
                <a:graphicFrameLocks noChangeAspect="1"/>
              </p:cNvGraphicFramePr>
              <p:nvPr/>
            </p:nvGraphicFramePr>
            <p:xfrm>
              <a:off x="3756" y="2948"/>
              <a:ext cx="69" cy="92"/>
            </p:xfrm>
            <a:graphic>
              <a:graphicData uri="http://schemas.openxmlformats.org/presentationml/2006/ole">
                <mc:AlternateContent xmlns:mc="http://schemas.openxmlformats.org/markup-compatibility/2006">
                  <mc:Choice xmlns:v="urn:schemas-microsoft-com:vml" Requires="v">
                    <p:oleObj spid="_x0000_s41096" name="公式" r:id="rId49" imgW="106532" imgH="38056" progId="Equation.3">
                      <p:embed/>
                    </p:oleObj>
                  </mc:Choice>
                  <mc:Fallback>
                    <p:oleObj name="公式" r:id="rId49" imgW="106532" imgH="38056" progId="Equation.3">
                      <p:embed/>
                      <p:pic>
                        <p:nvPicPr>
                          <p:cNvPr id="0" name="Object 3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756"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3" name="Object 33">
                <a:extLst>
                  <a:ext uri="{FF2B5EF4-FFF2-40B4-BE49-F238E27FC236}">
                    <a16:creationId xmlns:a16="http://schemas.microsoft.com/office/drawing/2014/main" id="{0372B233-F9D9-4DD9-991C-A3B8555FDBEC}"/>
                  </a:ext>
                </a:extLst>
              </p:cNvPr>
              <p:cNvGraphicFramePr>
                <a:graphicFrameLocks noChangeAspect="1"/>
              </p:cNvGraphicFramePr>
              <p:nvPr/>
            </p:nvGraphicFramePr>
            <p:xfrm>
              <a:off x="3604" y="2947"/>
              <a:ext cx="69" cy="92"/>
            </p:xfrm>
            <a:graphic>
              <a:graphicData uri="http://schemas.openxmlformats.org/presentationml/2006/ole">
                <mc:AlternateContent xmlns:mc="http://schemas.openxmlformats.org/markup-compatibility/2006">
                  <mc:Choice xmlns:v="urn:schemas-microsoft-com:vml" Requires="v">
                    <p:oleObj spid="_x0000_s41097" name="公式" r:id="rId51" imgW="106532" imgH="38056" progId="Equation.3">
                      <p:embed/>
                    </p:oleObj>
                  </mc:Choice>
                  <mc:Fallback>
                    <p:oleObj name="公式" r:id="rId51" imgW="106532" imgH="38056" progId="Equation.3">
                      <p:embed/>
                      <p:pic>
                        <p:nvPicPr>
                          <p:cNvPr id="0" name="Object 3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604"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4" name="Object 34">
                <a:extLst>
                  <a:ext uri="{FF2B5EF4-FFF2-40B4-BE49-F238E27FC236}">
                    <a16:creationId xmlns:a16="http://schemas.microsoft.com/office/drawing/2014/main" id="{2B89F0D4-ABEE-4FAD-938C-BD5338D1A563}"/>
                  </a:ext>
                </a:extLst>
              </p:cNvPr>
              <p:cNvGraphicFramePr>
                <a:graphicFrameLocks noChangeAspect="1"/>
              </p:cNvGraphicFramePr>
              <p:nvPr/>
            </p:nvGraphicFramePr>
            <p:xfrm>
              <a:off x="3455" y="2948"/>
              <a:ext cx="69" cy="92"/>
            </p:xfrm>
            <a:graphic>
              <a:graphicData uri="http://schemas.openxmlformats.org/presentationml/2006/ole">
                <mc:AlternateContent xmlns:mc="http://schemas.openxmlformats.org/markup-compatibility/2006">
                  <mc:Choice xmlns:v="urn:schemas-microsoft-com:vml" Requires="v">
                    <p:oleObj spid="_x0000_s41098" name="公式" r:id="rId53" imgW="106532" imgH="38056" progId="Equation.3">
                      <p:embed/>
                    </p:oleObj>
                  </mc:Choice>
                  <mc:Fallback>
                    <p:oleObj name="公式" r:id="rId53" imgW="106532" imgH="38056" progId="Equation.3">
                      <p:embed/>
                      <p:pic>
                        <p:nvPicPr>
                          <p:cNvPr id="0" name="Object 3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455" y="2948"/>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15" name="Object 35">
                <a:extLst>
                  <a:ext uri="{FF2B5EF4-FFF2-40B4-BE49-F238E27FC236}">
                    <a16:creationId xmlns:a16="http://schemas.microsoft.com/office/drawing/2014/main" id="{14B2EC55-7A23-47B8-8132-8A9E9EACFCA0}"/>
                  </a:ext>
                </a:extLst>
              </p:cNvPr>
              <p:cNvGraphicFramePr>
                <a:graphicFrameLocks noChangeAspect="1"/>
              </p:cNvGraphicFramePr>
              <p:nvPr/>
            </p:nvGraphicFramePr>
            <p:xfrm>
              <a:off x="3312" y="2947"/>
              <a:ext cx="69" cy="92"/>
            </p:xfrm>
            <a:graphic>
              <a:graphicData uri="http://schemas.openxmlformats.org/presentationml/2006/ole">
                <mc:AlternateContent xmlns:mc="http://schemas.openxmlformats.org/markup-compatibility/2006">
                  <mc:Choice xmlns:v="urn:schemas-microsoft-com:vml" Requires="v">
                    <p:oleObj spid="_x0000_s41099" name="公式" r:id="rId55" imgW="106532" imgH="38056" progId="Equation.3">
                      <p:embed/>
                    </p:oleObj>
                  </mc:Choice>
                  <mc:Fallback>
                    <p:oleObj name="公式" r:id="rId55" imgW="106532" imgH="38056" progId="Equation.3">
                      <p:embed/>
                      <p:pic>
                        <p:nvPicPr>
                          <p:cNvPr id="0" name="Object 3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312" y="2947"/>
                            <a:ext cx="69" cy="92"/>
                          </a:xfrm>
                          <a:prstGeom prst="rect">
                            <a:avLst/>
                          </a:prstGeom>
                          <a:noFill/>
                          <a:ln>
                            <a:noFill/>
                          </a:ln>
                          <a:effectLst/>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981" name="Group 156">
              <a:extLst>
                <a:ext uri="{FF2B5EF4-FFF2-40B4-BE49-F238E27FC236}">
                  <a16:creationId xmlns:a16="http://schemas.microsoft.com/office/drawing/2014/main" id="{C9864ADC-4521-4774-8173-97995A3F439A}"/>
                </a:ext>
              </a:extLst>
            </p:cNvPr>
            <p:cNvGrpSpPr>
              <a:grpSpLocks/>
            </p:cNvGrpSpPr>
            <p:nvPr/>
          </p:nvGrpSpPr>
          <p:grpSpPr bwMode="auto">
            <a:xfrm>
              <a:off x="3696" y="2886"/>
              <a:ext cx="576" cy="296"/>
              <a:chOff x="3600" y="2880"/>
              <a:chExt cx="576" cy="296"/>
            </a:xfrm>
          </p:grpSpPr>
          <p:sp>
            <p:nvSpPr>
              <p:cNvPr id="72861" name="AutoShape 157">
                <a:extLst>
                  <a:ext uri="{FF2B5EF4-FFF2-40B4-BE49-F238E27FC236}">
                    <a16:creationId xmlns:a16="http://schemas.microsoft.com/office/drawing/2014/main" id="{0E9A56AB-78D4-425B-85FD-C264DF4F7585}"/>
                  </a:ext>
                </a:extLst>
              </p:cNvPr>
              <p:cNvSpPr>
                <a:spLocks noChangeArrowheads="1"/>
              </p:cNvSpPr>
              <p:nvPr/>
            </p:nvSpPr>
            <p:spPr bwMode="auto">
              <a:xfrm>
                <a:off x="3600" y="2880"/>
                <a:ext cx="576" cy="117"/>
              </a:xfrm>
              <a:prstGeom prst="can">
                <a:avLst>
                  <a:gd name="adj" fmla="val 25000"/>
                </a:avLst>
              </a:prstGeom>
              <a:gradFill rotWithShape="0">
                <a:gsLst>
                  <a:gs pos="0">
                    <a:srgbClr val="FFCCFF">
                      <a:gamma/>
                      <a:shade val="46275"/>
                      <a:invGamma/>
                    </a:srgbClr>
                  </a:gs>
                  <a:gs pos="50000">
                    <a:srgbClr val="FFCCFF"/>
                  </a:gs>
                  <a:gs pos="100000">
                    <a:srgbClr val="FFCCFF">
                      <a:gamma/>
                      <a:shade val="46275"/>
                      <a:invGamma/>
                    </a:srgbClr>
                  </a:gs>
                </a:gsLst>
                <a:lin ang="0" scaled="1"/>
              </a:gradFill>
              <a:ln w="9525">
                <a:noFill/>
                <a:round/>
                <a:headEnd/>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0999" name="Object 21">
                <a:extLst>
                  <a:ext uri="{FF2B5EF4-FFF2-40B4-BE49-F238E27FC236}">
                    <a16:creationId xmlns:a16="http://schemas.microsoft.com/office/drawing/2014/main" id="{E7B4B268-7F08-433A-B0C9-9B68761A0C9A}"/>
                  </a:ext>
                </a:extLst>
              </p:cNvPr>
              <p:cNvGraphicFramePr>
                <a:graphicFrameLocks noChangeAspect="1"/>
              </p:cNvGraphicFramePr>
              <p:nvPr/>
            </p:nvGraphicFramePr>
            <p:xfrm>
              <a:off x="3936" y="2976"/>
              <a:ext cx="193" cy="200"/>
            </p:xfrm>
            <a:graphic>
              <a:graphicData uri="http://schemas.openxmlformats.org/presentationml/2006/ole">
                <mc:AlternateContent xmlns:mc="http://schemas.openxmlformats.org/markup-compatibility/2006">
                  <mc:Choice xmlns:v="urn:schemas-microsoft-com:vml" Requires="v">
                    <p:oleObj spid="_x0000_s41100" name="Equation" r:id="rId57" imgW="205962" imgH="144613" progId="Equation.3">
                      <p:embed/>
                    </p:oleObj>
                  </mc:Choice>
                  <mc:Fallback>
                    <p:oleObj name="Equation" r:id="rId57" imgW="205962" imgH="144613" progId="Equation.3">
                      <p:embed/>
                      <p:pic>
                        <p:nvPicPr>
                          <p:cNvPr id="0" name="Object 2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936" y="2976"/>
                            <a:ext cx="193" cy="200"/>
                          </a:xfrm>
                          <a:prstGeom prst="rect">
                            <a:avLst/>
                          </a:prstGeom>
                          <a:noFill/>
                          <a:ln>
                            <a:noFill/>
                          </a:ln>
                          <a:effectLst>
                            <a:outerShdw dist="127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982" name="Group 159">
              <a:extLst>
                <a:ext uri="{FF2B5EF4-FFF2-40B4-BE49-F238E27FC236}">
                  <a16:creationId xmlns:a16="http://schemas.microsoft.com/office/drawing/2014/main" id="{473A488A-BA7D-4CA3-BCB9-512881220725}"/>
                </a:ext>
              </a:extLst>
            </p:cNvPr>
            <p:cNvGrpSpPr>
              <a:grpSpLocks/>
            </p:cNvGrpSpPr>
            <p:nvPr/>
          </p:nvGrpSpPr>
          <p:grpSpPr bwMode="auto">
            <a:xfrm>
              <a:off x="3072" y="2592"/>
              <a:ext cx="2016" cy="336"/>
              <a:chOff x="3072" y="2592"/>
              <a:chExt cx="2016" cy="336"/>
            </a:xfrm>
          </p:grpSpPr>
          <p:sp>
            <p:nvSpPr>
              <p:cNvPr id="72864" name="Rectangle 160">
                <a:extLst>
                  <a:ext uri="{FF2B5EF4-FFF2-40B4-BE49-F238E27FC236}">
                    <a16:creationId xmlns:a16="http://schemas.microsoft.com/office/drawing/2014/main" id="{52F46DCD-F896-48FD-B5CD-9F1945895219}"/>
                  </a:ext>
                </a:extLst>
              </p:cNvPr>
              <p:cNvSpPr>
                <a:spLocks noChangeArrowheads="1"/>
              </p:cNvSpPr>
              <p:nvPr/>
            </p:nvSpPr>
            <p:spPr bwMode="auto">
              <a:xfrm>
                <a:off x="3216" y="2832"/>
                <a:ext cx="1872" cy="96"/>
              </a:xfrm>
              <a:prstGeom prst="rect">
                <a:avLst/>
              </a:prstGeom>
              <a:solidFill>
                <a:srgbClr val="6666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66FF"/>
                </a:extrusionClr>
              </a:sp3d>
            </p:spPr>
            <p:txBody>
              <a:bodyPr wrap="none" anchor="ctr">
                <a:flatTx/>
              </a:bodyP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0987" name="Object 10">
                <a:extLst>
                  <a:ext uri="{FF2B5EF4-FFF2-40B4-BE49-F238E27FC236}">
                    <a16:creationId xmlns:a16="http://schemas.microsoft.com/office/drawing/2014/main" id="{7B1C00DE-A5E1-4291-A7C4-23DC4B4282E0}"/>
                  </a:ext>
                </a:extLst>
              </p:cNvPr>
              <p:cNvGraphicFramePr>
                <a:graphicFrameLocks noChangeAspect="1"/>
              </p:cNvGraphicFramePr>
              <p:nvPr/>
            </p:nvGraphicFramePr>
            <p:xfrm>
              <a:off x="4944" y="2832"/>
              <a:ext cx="96" cy="96"/>
            </p:xfrm>
            <a:graphic>
              <a:graphicData uri="http://schemas.openxmlformats.org/presentationml/2006/ole">
                <mc:AlternateContent xmlns:mc="http://schemas.openxmlformats.org/markup-compatibility/2006">
                  <mc:Choice xmlns:v="urn:schemas-microsoft-com:vml" Requires="v">
                    <p:oleObj spid="_x0000_s41101" name="公式" r:id="rId59" imgW="106532" imgH="106557" progId="Equation.3">
                      <p:embed/>
                    </p:oleObj>
                  </mc:Choice>
                  <mc:Fallback>
                    <p:oleObj name="公式" r:id="rId59" imgW="106532" imgH="106557" progId="Equation.3">
                      <p:embed/>
                      <p:pic>
                        <p:nvPicPr>
                          <p:cNvPr id="0" name="Object 10"/>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94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8" name="Object 11">
                <a:extLst>
                  <a:ext uri="{FF2B5EF4-FFF2-40B4-BE49-F238E27FC236}">
                    <a16:creationId xmlns:a16="http://schemas.microsoft.com/office/drawing/2014/main" id="{23F2C766-B666-486A-860F-68585647DD35}"/>
                  </a:ext>
                </a:extLst>
              </p:cNvPr>
              <p:cNvGraphicFramePr>
                <a:graphicFrameLocks noChangeAspect="1"/>
              </p:cNvGraphicFramePr>
              <p:nvPr/>
            </p:nvGraphicFramePr>
            <p:xfrm>
              <a:off x="4704" y="2832"/>
              <a:ext cx="96" cy="96"/>
            </p:xfrm>
            <a:graphic>
              <a:graphicData uri="http://schemas.openxmlformats.org/presentationml/2006/ole">
                <mc:AlternateContent xmlns:mc="http://schemas.openxmlformats.org/markup-compatibility/2006">
                  <mc:Choice xmlns:v="urn:schemas-microsoft-com:vml" Requires="v">
                    <p:oleObj spid="_x0000_s41102" name="公式" r:id="rId61" imgW="106532" imgH="106557" progId="Equation.3">
                      <p:embed/>
                    </p:oleObj>
                  </mc:Choice>
                  <mc:Fallback>
                    <p:oleObj name="公式" r:id="rId61" imgW="106532" imgH="106557" progId="Equation.3">
                      <p:embed/>
                      <p:pic>
                        <p:nvPicPr>
                          <p:cNvPr id="0" name="Object 1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70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9" name="Object 12">
                <a:extLst>
                  <a:ext uri="{FF2B5EF4-FFF2-40B4-BE49-F238E27FC236}">
                    <a16:creationId xmlns:a16="http://schemas.microsoft.com/office/drawing/2014/main" id="{D308F3FE-B84D-4F6C-8E00-F17438782593}"/>
                  </a:ext>
                </a:extLst>
              </p:cNvPr>
              <p:cNvGraphicFramePr>
                <a:graphicFrameLocks noChangeAspect="1"/>
              </p:cNvGraphicFramePr>
              <p:nvPr/>
            </p:nvGraphicFramePr>
            <p:xfrm>
              <a:off x="4464" y="2832"/>
              <a:ext cx="96" cy="96"/>
            </p:xfrm>
            <a:graphic>
              <a:graphicData uri="http://schemas.openxmlformats.org/presentationml/2006/ole">
                <mc:AlternateContent xmlns:mc="http://schemas.openxmlformats.org/markup-compatibility/2006">
                  <mc:Choice xmlns:v="urn:schemas-microsoft-com:vml" Requires="v">
                    <p:oleObj spid="_x0000_s41103" name="公式" r:id="rId63" imgW="106532" imgH="106557" progId="Equation.3">
                      <p:embed/>
                    </p:oleObj>
                  </mc:Choice>
                  <mc:Fallback>
                    <p:oleObj name="公式" r:id="rId63" imgW="106532" imgH="106557" progId="Equation.3">
                      <p:embed/>
                      <p:pic>
                        <p:nvPicPr>
                          <p:cNvPr id="0" name="Object 1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4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0" name="Object 13">
                <a:extLst>
                  <a:ext uri="{FF2B5EF4-FFF2-40B4-BE49-F238E27FC236}">
                    <a16:creationId xmlns:a16="http://schemas.microsoft.com/office/drawing/2014/main" id="{D1CC3495-A1B9-4929-B0BB-F6BA479B30A0}"/>
                  </a:ext>
                </a:extLst>
              </p:cNvPr>
              <p:cNvGraphicFramePr>
                <a:graphicFrameLocks noChangeAspect="1"/>
              </p:cNvGraphicFramePr>
              <p:nvPr/>
            </p:nvGraphicFramePr>
            <p:xfrm>
              <a:off x="4212" y="2832"/>
              <a:ext cx="96" cy="96"/>
            </p:xfrm>
            <a:graphic>
              <a:graphicData uri="http://schemas.openxmlformats.org/presentationml/2006/ole">
                <mc:AlternateContent xmlns:mc="http://schemas.openxmlformats.org/markup-compatibility/2006">
                  <mc:Choice xmlns:v="urn:schemas-microsoft-com:vml" Requires="v">
                    <p:oleObj spid="_x0000_s41104" name="公式" r:id="rId65" imgW="106532" imgH="106557" progId="Equation.3">
                      <p:embed/>
                    </p:oleObj>
                  </mc:Choice>
                  <mc:Fallback>
                    <p:oleObj name="公式" r:id="rId65" imgW="106532" imgH="106557" progId="Equation.3">
                      <p:embed/>
                      <p:pic>
                        <p:nvPicPr>
                          <p:cNvPr id="0" name="Object 13"/>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1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1" name="Object 14">
                <a:extLst>
                  <a:ext uri="{FF2B5EF4-FFF2-40B4-BE49-F238E27FC236}">
                    <a16:creationId xmlns:a16="http://schemas.microsoft.com/office/drawing/2014/main" id="{B73F6F6C-9722-4D84-B745-0C3EDB8D0DD3}"/>
                  </a:ext>
                </a:extLst>
              </p:cNvPr>
              <p:cNvGraphicFramePr>
                <a:graphicFrameLocks noChangeAspect="1"/>
              </p:cNvGraphicFramePr>
              <p:nvPr/>
            </p:nvGraphicFramePr>
            <p:xfrm>
              <a:off x="4068" y="2832"/>
              <a:ext cx="96" cy="96"/>
            </p:xfrm>
            <a:graphic>
              <a:graphicData uri="http://schemas.openxmlformats.org/presentationml/2006/ole">
                <mc:AlternateContent xmlns:mc="http://schemas.openxmlformats.org/markup-compatibility/2006">
                  <mc:Choice xmlns:v="urn:schemas-microsoft-com:vml" Requires="v">
                    <p:oleObj spid="_x0000_s41105" name="公式" r:id="rId67" imgW="106532" imgH="106557" progId="Equation.3">
                      <p:embed/>
                    </p:oleObj>
                  </mc:Choice>
                  <mc:Fallback>
                    <p:oleObj name="公式" r:id="rId67" imgW="106532" imgH="106557" progId="Equation.3">
                      <p:embed/>
                      <p:pic>
                        <p:nvPicPr>
                          <p:cNvPr id="0" name="Object 14"/>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068"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2" name="Object 15">
                <a:extLst>
                  <a:ext uri="{FF2B5EF4-FFF2-40B4-BE49-F238E27FC236}">
                    <a16:creationId xmlns:a16="http://schemas.microsoft.com/office/drawing/2014/main" id="{EDB61B07-E12E-4477-9006-DF198C901339}"/>
                  </a:ext>
                </a:extLst>
              </p:cNvPr>
              <p:cNvGraphicFramePr>
                <a:graphicFrameLocks noChangeAspect="1"/>
              </p:cNvGraphicFramePr>
              <p:nvPr/>
            </p:nvGraphicFramePr>
            <p:xfrm>
              <a:off x="3924" y="2832"/>
              <a:ext cx="96" cy="96"/>
            </p:xfrm>
            <a:graphic>
              <a:graphicData uri="http://schemas.openxmlformats.org/presentationml/2006/ole">
                <mc:AlternateContent xmlns:mc="http://schemas.openxmlformats.org/markup-compatibility/2006">
                  <mc:Choice xmlns:v="urn:schemas-microsoft-com:vml" Requires="v">
                    <p:oleObj spid="_x0000_s41106" name="公式" r:id="rId69" imgW="106532" imgH="106557" progId="Equation.3">
                      <p:embed/>
                    </p:oleObj>
                  </mc:Choice>
                  <mc:Fallback>
                    <p:oleObj name="公式" r:id="rId69" imgW="106532" imgH="106557" progId="Equation.3">
                      <p:embed/>
                      <p:pic>
                        <p:nvPicPr>
                          <p:cNvPr id="0" name="Object 15"/>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92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3" name="Object 16">
                <a:extLst>
                  <a:ext uri="{FF2B5EF4-FFF2-40B4-BE49-F238E27FC236}">
                    <a16:creationId xmlns:a16="http://schemas.microsoft.com/office/drawing/2014/main" id="{1BE52664-D118-4AC8-AA8C-D1B04CFDDF23}"/>
                  </a:ext>
                </a:extLst>
              </p:cNvPr>
              <p:cNvGraphicFramePr>
                <a:graphicFrameLocks noChangeAspect="1"/>
              </p:cNvGraphicFramePr>
              <p:nvPr/>
            </p:nvGraphicFramePr>
            <p:xfrm>
              <a:off x="3764" y="2832"/>
              <a:ext cx="96" cy="96"/>
            </p:xfrm>
            <a:graphic>
              <a:graphicData uri="http://schemas.openxmlformats.org/presentationml/2006/ole">
                <mc:AlternateContent xmlns:mc="http://schemas.openxmlformats.org/markup-compatibility/2006">
                  <mc:Choice xmlns:v="urn:schemas-microsoft-com:vml" Requires="v">
                    <p:oleObj spid="_x0000_s41107" name="公式" r:id="rId71" imgW="106532" imgH="106557" progId="Equation.3">
                      <p:embed/>
                    </p:oleObj>
                  </mc:Choice>
                  <mc:Fallback>
                    <p:oleObj name="公式" r:id="rId71" imgW="106532" imgH="106557" progId="Equation.3">
                      <p:embed/>
                      <p:pic>
                        <p:nvPicPr>
                          <p:cNvPr id="0" name="Object 16"/>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764"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4" name="Object 17">
                <a:extLst>
                  <a:ext uri="{FF2B5EF4-FFF2-40B4-BE49-F238E27FC236}">
                    <a16:creationId xmlns:a16="http://schemas.microsoft.com/office/drawing/2014/main" id="{0DE172A0-3ED0-4CD3-A0FF-45307A4E3031}"/>
                  </a:ext>
                </a:extLst>
              </p:cNvPr>
              <p:cNvGraphicFramePr>
                <a:graphicFrameLocks noChangeAspect="1"/>
              </p:cNvGraphicFramePr>
              <p:nvPr/>
            </p:nvGraphicFramePr>
            <p:xfrm>
              <a:off x="3620" y="2832"/>
              <a:ext cx="96" cy="96"/>
            </p:xfrm>
            <a:graphic>
              <a:graphicData uri="http://schemas.openxmlformats.org/presentationml/2006/ole">
                <mc:AlternateContent xmlns:mc="http://schemas.openxmlformats.org/markup-compatibility/2006">
                  <mc:Choice xmlns:v="urn:schemas-microsoft-com:vml" Requires="v">
                    <p:oleObj spid="_x0000_s41108" name="公式" r:id="rId73" imgW="106532" imgH="106557" progId="Equation.3">
                      <p:embed/>
                    </p:oleObj>
                  </mc:Choice>
                  <mc:Fallback>
                    <p:oleObj name="公式" r:id="rId73" imgW="106532" imgH="106557" progId="Equation.3">
                      <p:embed/>
                      <p:pic>
                        <p:nvPicPr>
                          <p:cNvPr id="0" name="Object 17"/>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620"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5" name="Object 18">
                <a:extLst>
                  <a:ext uri="{FF2B5EF4-FFF2-40B4-BE49-F238E27FC236}">
                    <a16:creationId xmlns:a16="http://schemas.microsoft.com/office/drawing/2014/main" id="{72BE17B6-64E4-4E17-9FA3-883A88A7EBDF}"/>
                  </a:ext>
                </a:extLst>
              </p:cNvPr>
              <p:cNvGraphicFramePr>
                <a:graphicFrameLocks noChangeAspect="1"/>
              </p:cNvGraphicFramePr>
              <p:nvPr/>
            </p:nvGraphicFramePr>
            <p:xfrm>
              <a:off x="3476" y="2832"/>
              <a:ext cx="96" cy="96"/>
            </p:xfrm>
            <a:graphic>
              <a:graphicData uri="http://schemas.openxmlformats.org/presentationml/2006/ole">
                <mc:AlternateContent xmlns:mc="http://schemas.openxmlformats.org/markup-compatibility/2006">
                  <mc:Choice xmlns:v="urn:schemas-microsoft-com:vml" Requires="v">
                    <p:oleObj spid="_x0000_s41109" name="公式" r:id="rId75" imgW="106532" imgH="106557" progId="Equation.3">
                      <p:embed/>
                    </p:oleObj>
                  </mc:Choice>
                  <mc:Fallback>
                    <p:oleObj name="公式" r:id="rId75" imgW="106532" imgH="106557" progId="Equation.3">
                      <p:embed/>
                      <p:pic>
                        <p:nvPicPr>
                          <p:cNvPr id="0" name="Object 18"/>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476"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6" name="Object 19">
                <a:extLst>
                  <a:ext uri="{FF2B5EF4-FFF2-40B4-BE49-F238E27FC236}">
                    <a16:creationId xmlns:a16="http://schemas.microsoft.com/office/drawing/2014/main" id="{880F1670-F941-4CD1-8759-958AFF477A64}"/>
                  </a:ext>
                </a:extLst>
              </p:cNvPr>
              <p:cNvGraphicFramePr>
                <a:graphicFrameLocks noChangeAspect="1"/>
              </p:cNvGraphicFramePr>
              <p:nvPr/>
            </p:nvGraphicFramePr>
            <p:xfrm>
              <a:off x="3332" y="2832"/>
              <a:ext cx="96" cy="96"/>
            </p:xfrm>
            <a:graphic>
              <a:graphicData uri="http://schemas.openxmlformats.org/presentationml/2006/ole">
                <mc:AlternateContent xmlns:mc="http://schemas.openxmlformats.org/markup-compatibility/2006">
                  <mc:Choice xmlns:v="urn:schemas-microsoft-com:vml" Requires="v">
                    <p:oleObj spid="_x0000_s41110" name="公式" r:id="rId77" imgW="106532" imgH="106557" progId="Equation.3">
                      <p:embed/>
                    </p:oleObj>
                  </mc:Choice>
                  <mc:Fallback>
                    <p:oleObj name="公式" r:id="rId77" imgW="106532" imgH="106557" progId="Equation.3">
                      <p:embed/>
                      <p:pic>
                        <p:nvPicPr>
                          <p:cNvPr id="0" name="Object 19"/>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332" y="2832"/>
                            <a:ext cx="9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7" name="Object 20">
                <a:extLst>
                  <a:ext uri="{FF2B5EF4-FFF2-40B4-BE49-F238E27FC236}">
                    <a16:creationId xmlns:a16="http://schemas.microsoft.com/office/drawing/2014/main" id="{97B93615-ECA9-4345-BBB1-CA4FD77BD418}"/>
                  </a:ext>
                </a:extLst>
              </p:cNvPr>
              <p:cNvGraphicFramePr>
                <a:graphicFrameLocks noChangeAspect="1"/>
              </p:cNvGraphicFramePr>
              <p:nvPr/>
            </p:nvGraphicFramePr>
            <p:xfrm>
              <a:off x="3072" y="2592"/>
              <a:ext cx="205" cy="240"/>
            </p:xfrm>
            <a:graphic>
              <a:graphicData uri="http://schemas.openxmlformats.org/presentationml/2006/ole">
                <mc:AlternateContent xmlns:mc="http://schemas.openxmlformats.org/markup-compatibility/2006">
                  <mc:Choice xmlns:v="urn:schemas-microsoft-com:vml" Requires="v">
                    <p:oleObj spid="_x0000_s41111" name="公式" r:id="rId79" imgW="114108" imgH="144613" progId="Equation.3">
                      <p:embed/>
                    </p:oleObj>
                  </mc:Choice>
                  <mc:Fallback>
                    <p:oleObj name="公式" r:id="rId79" imgW="114108" imgH="144613" progId="Equation.3">
                      <p:embed/>
                      <p:pic>
                        <p:nvPicPr>
                          <p:cNvPr id="0" name="Object 20"/>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072" y="2592"/>
                            <a:ext cx="20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983" name="Group 172">
              <a:extLst>
                <a:ext uri="{FF2B5EF4-FFF2-40B4-BE49-F238E27FC236}">
                  <a16:creationId xmlns:a16="http://schemas.microsoft.com/office/drawing/2014/main" id="{11761180-C379-4C3F-AC60-956C7971594B}"/>
                </a:ext>
              </a:extLst>
            </p:cNvPr>
            <p:cNvGrpSpPr>
              <a:grpSpLocks/>
            </p:cNvGrpSpPr>
            <p:nvPr/>
          </p:nvGrpSpPr>
          <p:grpSpPr bwMode="auto">
            <a:xfrm>
              <a:off x="3792" y="2608"/>
              <a:ext cx="912" cy="224"/>
              <a:chOff x="3792" y="2688"/>
              <a:chExt cx="912" cy="224"/>
            </a:xfrm>
          </p:grpSpPr>
          <p:graphicFrame>
            <p:nvGraphicFramePr>
              <p:cNvPr id="40984" name="Object 8">
                <a:extLst>
                  <a:ext uri="{FF2B5EF4-FFF2-40B4-BE49-F238E27FC236}">
                    <a16:creationId xmlns:a16="http://schemas.microsoft.com/office/drawing/2014/main" id="{07CA58C0-1EF1-46DB-8157-03B95AECC2B2}"/>
                  </a:ext>
                </a:extLst>
              </p:cNvPr>
              <p:cNvGraphicFramePr>
                <a:graphicFrameLocks noChangeAspect="1"/>
              </p:cNvGraphicFramePr>
              <p:nvPr/>
            </p:nvGraphicFramePr>
            <p:xfrm>
              <a:off x="3792" y="2688"/>
              <a:ext cx="187" cy="212"/>
            </p:xfrm>
            <a:graphic>
              <a:graphicData uri="http://schemas.openxmlformats.org/presentationml/2006/ole">
                <mc:AlternateContent xmlns:mc="http://schemas.openxmlformats.org/markup-compatibility/2006">
                  <mc:Choice xmlns:v="urn:schemas-microsoft-com:vml" Requires="v">
                    <p:oleObj spid="_x0000_s41112" name="Equation" r:id="rId81" imgW="152459" imgH="182669" progId="Equation.3">
                      <p:embed/>
                    </p:oleObj>
                  </mc:Choice>
                  <mc:Fallback>
                    <p:oleObj name="Equation" r:id="rId81" imgW="152459" imgH="182669" progId="Equation.3">
                      <p:embed/>
                      <p:pic>
                        <p:nvPicPr>
                          <p:cNvPr id="0" name="Object 8"/>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3792" y="2688"/>
                            <a:ext cx="187"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85" name="Object 9">
                <a:extLst>
                  <a:ext uri="{FF2B5EF4-FFF2-40B4-BE49-F238E27FC236}">
                    <a16:creationId xmlns:a16="http://schemas.microsoft.com/office/drawing/2014/main" id="{ED2B64E8-4441-4BF8-83B3-BD23F69233F9}"/>
                  </a:ext>
                </a:extLst>
              </p:cNvPr>
              <p:cNvGraphicFramePr>
                <a:graphicFrameLocks noChangeAspect="1"/>
              </p:cNvGraphicFramePr>
              <p:nvPr/>
            </p:nvGraphicFramePr>
            <p:xfrm>
              <a:off x="4506" y="2688"/>
              <a:ext cx="198" cy="224"/>
            </p:xfrm>
            <a:graphic>
              <a:graphicData uri="http://schemas.openxmlformats.org/presentationml/2006/ole">
                <mc:AlternateContent xmlns:mc="http://schemas.openxmlformats.org/markup-compatibility/2006">
                  <mc:Choice xmlns:v="urn:schemas-microsoft-com:vml" Requires="v">
                    <p:oleObj spid="_x0000_s41113" name="Equation" r:id="rId83" imgW="152459" imgH="182669" progId="Equation.3">
                      <p:embed/>
                    </p:oleObj>
                  </mc:Choice>
                  <mc:Fallback>
                    <p:oleObj name="Equation" r:id="rId83" imgW="152459" imgH="182669" progId="Equation.3">
                      <p:embed/>
                      <p:pic>
                        <p:nvPicPr>
                          <p:cNvPr id="0" name="Object 9"/>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4506" y="2688"/>
                            <a:ext cx="19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72743" name="Text Box 39">
            <a:extLst>
              <a:ext uri="{FF2B5EF4-FFF2-40B4-BE49-F238E27FC236}">
                <a16:creationId xmlns:a16="http://schemas.microsoft.com/office/drawing/2014/main" id="{588E392D-CD4F-46A0-B86D-A85F2E2BA8A0}"/>
              </a:ext>
            </a:extLst>
          </p:cNvPr>
          <p:cNvSpPr txBox="1">
            <a:spLocks noChangeArrowheads="1"/>
          </p:cNvSpPr>
          <p:nvPr/>
        </p:nvSpPr>
        <p:spPr bwMode="auto">
          <a:xfrm>
            <a:off x="508000" y="3860800"/>
            <a:ext cx="5054600" cy="519113"/>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a:effectLst>
                  <a:outerShdw blurRad="38100" dist="38100" dir="2700000" algn="tl">
                    <a:srgbClr val="000000"/>
                  </a:outerShdw>
                </a:effectLst>
              </a:rPr>
              <a:t>充入介质后电势差也降低了。</a:t>
            </a:r>
          </a:p>
        </p:txBody>
      </p:sp>
      <p:graphicFrame>
        <p:nvGraphicFramePr>
          <p:cNvPr id="232451" name="Object 3">
            <a:extLst>
              <a:ext uri="{FF2B5EF4-FFF2-40B4-BE49-F238E27FC236}">
                <a16:creationId xmlns:a16="http://schemas.microsoft.com/office/drawing/2014/main" id="{CB724435-D1C2-4892-A318-1700F7C4D81F}"/>
              </a:ext>
            </a:extLst>
          </p:cNvPr>
          <p:cNvGraphicFramePr>
            <a:graphicFrameLocks noChangeAspect="1"/>
          </p:cNvGraphicFramePr>
          <p:nvPr/>
        </p:nvGraphicFramePr>
        <p:xfrm>
          <a:off x="611188" y="4724400"/>
          <a:ext cx="2239962" cy="471488"/>
        </p:xfrm>
        <a:graphic>
          <a:graphicData uri="http://schemas.openxmlformats.org/presentationml/2006/ole">
            <mc:AlternateContent xmlns:mc="http://schemas.openxmlformats.org/markup-compatibility/2006">
              <mc:Choice xmlns:v="urn:schemas-microsoft-com:vml" Requires="v">
                <p:oleObj spid="_x0000_s41114" name="公式" r:id="rId85" imgW="1036438" imgH="190280" progId="Equation.3">
                  <p:embed/>
                </p:oleObj>
              </mc:Choice>
              <mc:Fallback>
                <p:oleObj name="公式" r:id="rId85" imgW="1036438" imgH="190280" progId="Equation.3">
                  <p:embed/>
                  <p:pic>
                    <p:nvPicPr>
                      <p:cNvPr id="0" name="Object 3"/>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611188" y="4724400"/>
                        <a:ext cx="2239962" cy="47148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52" name="Object 4">
            <a:extLst>
              <a:ext uri="{FF2B5EF4-FFF2-40B4-BE49-F238E27FC236}">
                <a16:creationId xmlns:a16="http://schemas.microsoft.com/office/drawing/2014/main" id="{27535FB2-7EE1-497F-9044-E5328F1DE854}"/>
              </a:ext>
            </a:extLst>
          </p:cNvPr>
          <p:cNvGraphicFramePr>
            <a:graphicFrameLocks noChangeAspect="1"/>
          </p:cNvGraphicFramePr>
          <p:nvPr/>
        </p:nvGraphicFramePr>
        <p:xfrm>
          <a:off x="4787900" y="1052513"/>
          <a:ext cx="1227138" cy="1016000"/>
        </p:xfrm>
        <a:graphic>
          <a:graphicData uri="http://schemas.openxmlformats.org/presentationml/2006/ole">
            <mc:AlternateContent xmlns:mc="http://schemas.openxmlformats.org/markup-compatibility/2006">
              <mc:Choice xmlns:v="urn:schemas-microsoft-com:vml" Requires="v">
                <p:oleObj spid="_x0000_s41115" name="公式" r:id="rId87" imgW="495256" imgH="411480" progId="Equation.3">
                  <p:embed/>
                </p:oleObj>
              </mc:Choice>
              <mc:Fallback>
                <p:oleObj name="公式" r:id="rId87" imgW="495256" imgH="411480" progId="Equation.3">
                  <p:embed/>
                  <p:pic>
                    <p:nvPicPr>
                      <p:cNvPr id="0" name="Object 4"/>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4787900" y="1052513"/>
                        <a:ext cx="1227138" cy="101600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53" name="Object 5">
            <a:extLst>
              <a:ext uri="{FF2B5EF4-FFF2-40B4-BE49-F238E27FC236}">
                <a16:creationId xmlns:a16="http://schemas.microsoft.com/office/drawing/2014/main" id="{4A49A69A-1F25-491B-83DF-EECF877E4357}"/>
              </a:ext>
            </a:extLst>
          </p:cNvPr>
          <p:cNvGraphicFramePr>
            <a:graphicFrameLocks noChangeAspect="1"/>
          </p:cNvGraphicFramePr>
          <p:nvPr/>
        </p:nvGraphicFramePr>
        <p:xfrm>
          <a:off x="2124075" y="2997200"/>
          <a:ext cx="1192213" cy="987425"/>
        </p:xfrm>
        <a:graphic>
          <a:graphicData uri="http://schemas.openxmlformats.org/presentationml/2006/ole">
            <mc:AlternateContent xmlns:mc="http://schemas.openxmlformats.org/markup-compatibility/2006">
              <mc:Choice xmlns:v="urn:schemas-microsoft-com:vml" Requires="v">
                <p:oleObj spid="_x0000_s41116" name="公式" r:id="rId89" imgW="495256" imgH="411480" progId="Equation.3">
                  <p:embed/>
                </p:oleObj>
              </mc:Choice>
              <mc:Fallback>
                <p:oleObj name="公式" r:id="rId89" imgW="495256" imgH="411480" progId="Equation.3">
                  <p:embed/>
                  <p:pic>
                    <p:nvPicPr>
                      <p:cNvPr id="0" name="Object 5"/>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2124075" y="2997200"/>
                        <a:ext cx="1192213" cy="98742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54" name="Object 6">
            <a:extLst>
              <a:ext uri="{FF2B5EF4-FFF2-40B4-BE49-F238E27FC236}">
                <a16:creationId xmlns:a16="http://schemas.microsoft.com/office/drawing/2014/main" id="{8832B389-89F3-483C-B4C7-0A20DFC9F42F}"/>
              </a:ext>
            </a:extLst>
          </p:cNvPr>
          <p:cNvGraphicFramePr>
            <a:graphicFrameLocks noChangeAspect="1"/>
          </p:cNvGraphicFramePr>
          <p:nvPr/>
        </p:nvGraphicFramePr>
        <p:xfrm>
          <a:off x="2843213" y="4508500"/>
          <a:ext cx="1817687" cy="915988"/>
        </p:xfrm>
        <a:graphic>
          <a:graphicData uri="http://schemas.openxmlformats.org/presentationml/2006/ole">
            <mc:AlternateContent xmlns:mc="http://schemas.openxmlformats.org/markup-compatibility/2006">
              <mc:Choice xmlns:v="urn:schemas-microsoft-com:vml" Requires="v">
                <p:oleObj spid="_x0000_s41117" name="公式" r:id="rId91" imgW="838052" imgH="411480" progId="Equation.3">
                  <p:embed/>
                </p:oleObj>
              </mc:Choice>
              <mc:Fallback>
                <p:oleObj name="公式" r:id="rId91" imgW="838052" imgH="411480" progId="Equation.3">
                  <p:embed/>
                  <p:pic>
                    <p:nvPicPr>
                      <p:cNvPr id="0" name="Object 6"/>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2843213" y="4508500"/>
                        <a:ext cx="1817687" cy="915988"/>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55" name="Object 7">
            <a:extLst>
              <a:ext uri="{FF2B5EF4-FFF2-40B4-BE49-F238E27FC236}">
                <a16:creationId xmlns:a16="http://schemas.microsoft.com/office/drawing/2014/main" id="{A15298EE-8B53-42FF-8352-9DDF3EB53C8A}"/>
              </a:ext>
            </a:extLst>
          </p:cNvPr>
          <p:cNvGraphicFramePr>
            <a:graphicFrameLocks noChangeAspect="1"/>
          </p:cNvGraphicFramePr>
          <p:nvPr/>
        </p:nvGraphicFramePr>
        <p:xfrm>
          <a:off x="1979613" y="5373688"/>
          <a:ext cx="1849437" cy="933450"/>
        </p:xfrm>
        <a:graphic>
          <a:graphicData uri="http://schemas.openxmlformats.org/presentationml/2006/ole">
            <mc:AlternateContent xmlns:mc="http://schemas.openxmlformats.org/markup-compatibility/2006">
              <mc:Choice xmlns:v="urn:schemas-microsoft-com:vml" Requires="v">
                <p:oleObj spid="_x0000_s41118" name="公式" r:id="rId93" imgW="838052" imgH="411480" progId="Equation.3">
                  <p:embed/>
                </p:oleObj>
              </mc:Choice>
              <mc:Fallback>
                <p:oleObj name="公式" r:id="rId93" imgW="838052" imgH="411480" progId="Equation.3">
                  <p:embed/>
                  <p:pic>
                    <p:nvPicPr>
                      <p:cNvPr id="0" name="Object 7"/>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1979613" y="5373688"/>
                        <a:ext cx="1849437" cy="9334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75" name="Group 179">
            <a:extLst>
              <a:ext uri="{FF2B5EF4-FFF2-40B4-BE49-F238E27FC236}">
                <a16:creationId xmlns:a16="http://schemas.microsoft.com/office/drawing/2014/main" id="{CC77B414-4ED2-4FA5-983B-89D4D5168539}"/>
              </a:ext>
            </a:extLst>
          </p:cNvPr>
          <p:cNvGrpSpPr>
            <a:grpSpLocks/>
          </p:cNvGrpSpPr>
          <p:nvPr/>
        </p:nvGrpSpPr>
        <p:grpSpPr bwMode="auto">
          <a:xfrm>
            <a:off x="0" y="115888"/>
            <a:ext cx="5715000" cy="1068387"/>
            <a:chOff x="0" y="191"/>
            <a:chExt cx="3600" cy="673"/>
          </a:xfrm>
        </p:grpSpPr>
        <p:pic>
          <p:nvPicPr>
            <p:cNvPr id="40976" name="Picture 180" descr="bar_1">
              <a:extLst>
                <a:ext uri="{FF2B5EF4-FFF2-40B4-BE49-F238E27FC236}">
                  <a16:creationId xmlns:a16="http://schemas.microsoft.com/office/drawing/2014/main" id="{AF8B173D-3510-420C-853B-86315812C19F}"/>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7" name="Text Box 181">
              <a:extLst>
                <a:ext uri="{FF2B5EF4-FFF2-40B4-BE49-F238E27FC236}">
                  <a16:creationId xmlns:a16="http://schemas.microsoft.com/office/drawing/2014/main" id="{E6DD5117-77EC-4154-A4CF-B3A64FD2741F}"/>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2448"/>
                                        </p:tgtEl>
                                        <p:attrNameLst>
                                          <p:attrName>style.visibility</p:attrName>
                                        </p:attrNameLst>
                                      </p:cBhvr>
                                      <p:to>
                                        <p:strVal val="visible"/>
                                      </p:to>
                                    </p:set>
                                    <p:animEffect transition="in" filter="dissolve">
                                      <p:cBhvr>
                                        <p:cTn id="7" dur="500"/>
                                        <p:tgtEl>
                                          <p:spTgt spid="2324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2452"/>
                                        </p:tgtEl>
                                        <p:attrNameLst>
                                          <p:attrName>style.visibility</p:attrName>
                                        </p:attrNameLst>
                                      </p:cBhvr>
                                      <p:to>
                                        <p:strVal val="visible"/>
                                      </p:to>
                                    </p:set>
                                    <p:animEffect transition="in" filter="dissolve">
                                      <p:cBhvr>
                                        <p:cTn id="12" dur="500"/>
                                        <p:tgtEl>
                                          <p:spTgt spid="2324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740"/>
                                        </p:tgtEl>
                                        <p:attrNameLst>
                                          <p:attrName>style.visibility</p:attrName>
                                        </p:attrNameLst>
                                      </p:cBhvr>
                                      <p:to>
                                        <p:strVal val="visible"/>
                                      </p:to>
                                    </p:set>
                                    <p:animEffect transition="in" filter="dissolve">
                                      <p:cBhvr>
                                        <p:cTn id="17" dur="500"/>
                                        <p:tgtEl>
                                          <p:spTgt spid="72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32449"/>
                                        </p:tgtEl>
                                        <p:attrNameLst>
                                          <p:attrName>style.visibility</p:attrName>
                                        </p:attrNameLst>
                                      </p:cBhvr>
                                      <p:to>
                                        <p:strVal val="visible"/>
                                      </p:to>
                                    </p:set>
                                    <p:animEffect transition="in" filter="dissolve">
                                      <p:cBhvr>
                                        <p:cTn id="22" dur="500"/>
                                        <p:tgtEl>
                                          <p:spTgt spid="2324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2453"/>
                                        </p:tgtEl>
                                        <p:attrNameLst>
                                          <p:attrName>style.visibility</p:attrName>
                                        </p:attrNameLst>
                                      </p:cBhvr>
                                      <p:to>
                                        <p:strVal val="visible"/>
                                      </p:to>
                                    </p:set>
                                    <p:animEffect transition="in" filter="dissolve">
                                      <p:cBhvr>
                                        <p:cTn id="27" dur="500"/>
                                        <p:tgtEl>
                                          <p:spTgt spid="23245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743"/>
                                        </p:tgtEl>
                                        <p:attrNameLst>
                                          <p:attrName>style.visibility</p:attrName>
                                        </p:attrNameLst>
                                      </p:cBhvr>
                                      <p:to>
                                        <p:strVal val="visible"/>
                                      </p:to>
                                    </p:set>
                                    <p:animEffect transition="in" filter="dissolve">
                                      <p:cBhvr>
                                        <p:cTn id="32" dur="500"/>
                                        <p:tgtEl>
                                          <p:spTgt spid="727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32451"/>
                                        </p:tgtEl>
                                        <p:attrNameLst>
                                          <p:attrName>style.visibility</p:attrName>
                                        </p:attrNameLst>
                                      </p:cBhvr>
                                      <p:to>
                                        <p:strVal val="visible"/>
                                      </p:to>
                                    </p:set>
                                    <p:animEffect transition="in" filter="dissolve">
                                      <p:cBhvr>
                                        <p:cTn id="37" dur="500"/>
                                        <p:tgtEl>
                                          <p:spTgt spid="2324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32454"/>
                                        </p:tgtEl>
                                        <p:attrNameLst>
                                          <p:attrName>style.visibility</p:attrName>
                                        </p:attrNameLst>
                                      </p:cBhvr>
                                      <p:to>
                                        <p:strVal val="visible"/>
                                      </p:to>
                                    </p:set>
                                    <p:animEffect transition="in" filter="dissolve">
                                      <p:cBhvr>
                                        <p:cTn id="42" dur="500"/>
                                        <p:tgtEl>
                                          <p:spTgt spid="2324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32450"/>
                                        </p:tgtEl>
                                        <p:attrNameLst>
                                          <p:attrName>style.visibility</p:attrName>
                                        </p:attrNameLst>
                                      </p:cBhvr>
                                      <p:to>
                                        <p:strVal val="visible"/>
                                      </p:to>
                                    </p:set>
                                    <p:animEffect transition="in" filter="dissolve">
                                      <p:cBhvr>
                                        <p:cTn id="47" dur="500"/>
                                        <p:tgtEl>
                                          <p:spTgt spid="23245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32455"/>
                                        </p:tgtEl>
                                        <p:attrNameLst>
                                          <p:attrName>style.visibility</p:attrName>
                                        </p:attrNameLst>
                                      </p:cBhvr>
                                      <p:to>
                                        <p:strVal val="visible"/>
                                      </p:to>
                                    </p:set>
                                    <p:animEffect transition="in" filter="dissolve">
                                      <p:cBhvr>
                                        <p:cTn id="52" dur="500"/>
                                        <p:tgtEl>
                                          <p:spTgt spid="23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0" grpId="0" autoUpdateAnimBg="0"/>
      <p:bldP spid="7274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日期占位符 1">
            <a:extLst>
              <a:ext uri="{FF2B5EF4-FFF2-40B4-BE49-F238E27FC236}">
                <a16:creationId xmlns:a16="http://schemas.microsoft.com/office/drawing/2014/main" id="{6481CA27-2D41-4F4B-B532-3010D23728EB}"/>
              </a:ext>
            </a:extLst>
          </p:cNvPr>
          <p:cNvSpPr>
            <a:spLocks noGrp="1"/>
          </p:cNvSpPr>
          <p:nvPr>
            <p:ph type="dt" sz="quarter" idx="10"/>
          </p:nvPr>
        </p:nvSpPr>
        <p:spPr/>
        <p:txBody>
          <a:bodyPr/>
          <a:lstStyle/>
          <a:p>
            <a:pPr>
              <a:defRPr/>
            </a:pPr>
            <a:fld id="{3A2A1B39-78E6-48AD-8A4F-7C8FAB666CDA}" type="datetime8">
              <a:rPr lang="en-US"/>
              <a:pPr>
                <a:defRPr/>
              </a:pPr>
              <a:t>3/26/2020 3:29 PM</a:t>
            </a:fld>
            <a:endParaRPr lang="en-US" altLang="zh-CN"/>
          </a:p>
        </p:txBody>
      </p:sp>
      <p:sp>
        <p:nvSpPr>
          <p:cNvPr id="41987" name="灯片编号占位符 3">
            <a:extLst>
              <a:ext uri="{FF2B5EF4-FFF2-40B4-BE49-F238E27FC236}">
                <a16:creationId xmlns:a16="http://schemas.microsoft.com/office/drawing/2014/main" id="{3A22C0FD-22ED-4802-BC2A-C35FF5FB75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23F8A91-3526-4EC8-B132-4DD0A41E2276}" type="slidenum">
              <a:rPr lang="en-US" altLang="zh-CN" sz="1400"/>
              <a:pPr>
                <a:spcBef>
                  <a:spcPct val="0"/>
                </a:spcBef>
                <a:buFontTx/>
                <a:buNone/>
              </a:pPr>
              <a:t>39</a:t>
            </a:fld>
            <a:endParaRPr lang="en-US" altLang="zh-CN" sz="1400"/>
          </a:p>
        </p:txBody>
      </p:sp>
      <p:sp>
        <p:nvSpPr>
          <p:cNvPr id="192514" name="Text Box 2">
            <a:extLst>
              <a:ext uri="{FF2B5EF4-FFF2-40B4-BE49-F238E27FC236}">
                <a16:creationId xmlns:a16="http://schemas.microsoft.com/office/drawing/2014/main" id="{215D063A-1162-4C12-B8AD-D89596933F32}"/>
              </a:ext>
            </a:extLst>
          </p:cNvPr>
          <p:cNvSpPr txBox="1">
            <a:spLocks noChangeArrowheads="1"/>
          </p:cNvSpPr>
          <p:nvPr/>
        </p:nvSpPr>
        <p:spPr bwMode="auto">
          <a:xfrm>
            <a:off x="533400" y="1277938"/>
            <a:ext cx="8229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solidFill>
                  <a:schemeClr val="tx2"/>
                </a:solidFill>
                <a:latin typeface="幼圆" panose="02010509060101010101" pitchFamily="49" charset="-122"/>
                <a:ea typeface="幼圆" panose="02010509060101010101" pitchFamily="49" charset="-122"/>
              </a:rPr>
              <a:t>例题</a:t>
            </a:r>
            <a:r>
              <a:rPr lang="zh-CN" altLang="en-US" sz="2800">
                <a:latin typeface="幼圆" panose="02010509060101010101" pitchFamily="49" charset="-122"/>
                <a:ea typeface="幼圆" panose="02010509060101010101" pitchFamily="49" charset="-122"/>
              </a:rPr>
              <a:t>：将电容器保持与电源相接</a:t>
            </a:r>
            <a:r>
              <a:rPr lang="en-US" altLang="zh-CN" sz="2800">
                <a:latin typeface="幼圆" panose="02010509060101010101" pitchFamily="49" charset="-122"/>
                <a:ea typeface="幼圆" panose="02010509060101010101" pitchFamily="49" charset="-122"/>
              </a:rPr>
              <a:t>,</a:t>
            </a:r>
            <a:r>
              <a:rPr lang="zh-CN" altLang="en-US" sz="2800">
                <a:latin typeface="幼圆" panose="02010509060101010101" pitchFamily="49" charset="-122"/>
                <a:ea typeface="幼圆" panose="02010509060101010101" pitchFamily="49" charset="-122"/>
              </a:rPr>
              <a:t>再插入电介质</a:t>
            </a:r>
            <a:r>
              <a:rPr lang="en-US" altLang="zh-CN" sz="2800">
                <a:latin typeface="幼圆" panose="02010509060101010101" pitchFamily="49" charset="-122"/>
                <a:ea typeface="幼圆" panose="02010509060101010101" pitchFamily="49" charset="-122"/>
              </a:rPr>
              <a:t>(</a:t>
            </a:r>
            <a:r>
              <a:rPr lang="zh-CN" altLang="en-US" sz="2800">
                <a:latin typeface="幼圆" panose="02010509060101010101" pitchFamily="49" charset="-122"/>
                <a:ea typeface="幼圆" panose="02010509060101010101" pitchFamily="49" charset="-122"/>
              </a:rPr>
              <a:t>如图</a:t>
            </a:r>
            <a:r>
              <a:rPr lang="en-US" altLang="zh-CN" sz="2800">
                <a:latin typeface="幼圆" panose="02010509060101010101" pitchFamily="49" charset="-122"/>
                <a:ea typeface="幼圆" panose="02010509060101010101" pitchFamily="49" charset="-122"/>
              </a:rPr>
              <a:t>)</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(1)</a:t>
            </a:r>
            <a:r>
              <a:rPr lang="zh-CN" altLang="en-US" sz="2800">
                <a:latin typeface="幼圆" panose="02010509060101010101" pitchFamily="49" charset="-122"/>
                <a:ea typeface="幼圆" panose="02010509060101010101" pitchFamily="49" charset="-122"/>
              </a:rPr>
              <a:t>求电介质中的电场强度；</a:t>
            </a:r>
            <a:r>
              <a:rPr lang="en-US" altLang="zh-CN" sz="2800">
                <a:latin typeface="幼圆" panose="02010509060101010101" pitchFamily="49" charset="-122"/>
                <a:ea typeface="幼圆" panose="02010509060101010101" pitchFamily="49" charset="-122"/>
              </a:rPr>
              <a:t>(2)</a:t>
            </a:r>
            <a:r>
              <a:rPr lang="zh-CN" altLang="en-US" sz="2800">
                <a:latin typeface="幼圆" panose="02010509060101010101" pitchFamily="49" charset="-122"/>
                <a:ea typeface="幼圆" panose="02010509060101010101" pitchFamily="49" charset="-122"/>
              </a:rPr>
              <a:t>导体间的电势差；（</a:t>
            </a:r>
            <a:r>
              <a:rPr lang="en-US" altLang="zh-CN" sz="2800">
                <a:latin typeface="幼圆" panose="02010509060101010101" pitchFamily="49" charset="-122"/>
                <a:ea typeface="幼圆" panose="02010509060101010101" pitchFamily="49" charset="-122"/>
              </a:rPr>
              <a:t>3</a:t>
            </a:r>
            <a:r>
              <a:rPr lang="zh-CN" altLang="en-US" sz="2800">
                <a:latin typeface="幼圆" panose="02010509060101010101" pitchFamily="49" charset="-122"/>
                <a:ea typeface="幼圆" panose="02010509060101010101" pitchFamily="49" charset="-122"/>
              </a:rPr>
              <a:t>）电介质界面的极化电荷面密度。</a:t>
            </a:r>
          </a:p>
        </p:txBody>
      </p:sp>
      <p:sp>
        <p:nvSpPr>
          <p:cNvPr id="192515" name="Text Box 3">
            <a:extLst>
              <a:ext uri="{FF2B5EF4-FFF2-40B4-BE49-F238E27FC236}">
                <a16:creationId xmlns:a16="http://schemas.microsoft.com/office/drawing/2014/main" id="{3A871BC0-72DB-47FF-9F64-86A144BC635C}"/>
              </a:ext>
            </a:extLst>
          </p:cNvPr>
          <p:cNvSpPr txBox="1">
            <a:spLocks noChangeArrowheads="1"/>
          </p:cNvSpPr>
          <p:nvPr/>
        </p:nvSpPr>
        <p:spPr bwMode="auto">
          <a:xfrm>
            <a:off x="533400" y="267335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solidFill>
                  <a:srgbClr val="99FFCC"/>
                </a:solidFill>
                <a:ea typeface="幼圆" panose="02010509060101010101" pitchFamily="49" charset="-122"/>
              </a:rPr>
              <a:t>解：</a:t>
            </a:r>
            <a:r>
              <a:rPr lang="zh-CN" altLang="en-US" sz="2800">
                <a:ea typeface="幼圆" panose="02010509060101010101" pitchFamily="49" charset="-122"/>
              </a:rPr>
              <a:t>在本题中，电容器与电源相接，在插入电介质后，由于电介质表面出现极化电荷，导体需从电源</a:t>
            </a:r>
          </a:p>
        </p:txBody>
      </p:sp>
      <p:sp>
        <p:nvSpPr>
          <p:cNvPr id="192516" name="Rectangle 4">
            <a:extLst>
              <a:ext uri="{FF2B5EF4-FFF2-40B4-BE49-F238E27FC236}">
                <a16:creationId xmlns:a16="http://schemas.microsoft.com/office/drawing/2014/main" id="{5327E96C-42F3-46B4-8B36-F01D58EC2B1A}"/>
              </a:ext>
            </a:extLst>
          </p:cNvPr>
          <p:cNvSpPr>
            <a:spLocks noChangeArrowheads="1"/>
          </p:cNvSpPr>
          <p:nvPr/>
        </p:nvSpPr>
        <p:spPr bwMode="auto">
          <a:xfrm>
            <a:off x="533400" y="3573463"/>
            <a:ext cx="4038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ea typeface="幼圆" panose="02010509060101010101" pitchFamily="49" charset="-122"/>
              </a:rPr>
              <a:t>获得电荷，使得与电源相连接的导体间电势差保持不变。</a:t>
            </a:r>
          </a:p>
        </p:txBody>
      </p:sp>
      <p:grpSp>
        <p:nvGrpSpPr>
          <p:cNvPr id="2" name="Group 8">
            <a:extLst>
              <a:ext uri="{FF2B5EF4-FFF2-40B4-BE49-F238E27FC236}">
                <a16:creationId xmlns:a16="http://schemas.microsoft.com/office/drawing/2014/main" id="{CE61E2A2-1C11-4EE3-A540-7B277A94C39A}"/>
              </a:ext>
            </a:extLst>
          </p:cNvPr>
          <p:cNvGrpSpPr>
            <a:grpSpLocks/>
          </p:cNvGrpSpPr>
          <p:nvPr/>
        </p:nvGrpSpPr>
        <p:grpSpPr bwMode="auto">
          <a:xfrm>
            <a:off x="4343400" y="3657600"/>
            <a:ext cx="4495800" cy="2895600"/>
            <a:chOff x="2736" y="2304"/>
            <a:chExt cx="2832" cy="1824"/>
          </a:xfrm>
        </p:grpSpPr>
        <p:sp>
          <p:nvSpPr>
            <p:cNvPr id="192521" name="Rectangle 9">
              <a:extLst>
                <a:ext uri="{FF2B5EF4-FFF2-40B4-BE49-F238E27FC236}">
                  <a16:creationId xmlns:a16="http://schemas.microsoft.com/office/drawing/2014/main" id="{4BF07EF5-EA0F-4581-A547-87C34B1FF57D}"/>
                </a:ext>
              </a:extLst>
            </p:cNvPr>
            <p:cNvSpPr>
              <a:spLocks noChangeArrowheads="1"/>
            </p:cNvSpPr>
            <p:nvPr/>
          </p:nvSpPr>
          <p:spPr bwMode="auto">
            <a:xfrm>
              <a:off x="2736" y="2304"/>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1996" name="Group 10">
              <a:extLst>
                <a:ext uri="{FF2B5EF4-FFF2-40B4-BE49-F238E27FC236}">
                  <a16:creationId xmlns:a16="http://schemas.microsoft.com/office/drawing/2014/main" id="{3DC21D96-DE21-40CC-A6A1-86C2E700CC69}"/>
                </a:ext>
              </a:extLst>
            </p:cNvPr>
            <p:cNvGrpSpPr>
              <a:grpSpLocks/>
            </p:cNvGrpSpPr>
            <p:nvPr/>
          </p:nvGrpSpPr>
          <p:grpSpPr bwMode="auto">
            <a:xfrm>
              <a:off x="3312" y="3521"/>
              <a:ext cx="2059" cy="227"/>
              <a:chOff x="3370" y="2830"/>
              <a:chExt cx="2059" cy="227"/>
            </a:xfrm>
          </p:grpSpPr>
          <p:sp>
            <p:nvSpPr>
              <p:cNvPr id="192523" name="AutoShape 11">
                <a:extLst>
                  <a:ext uri="{FF2B5EF4-FFF2-40B4-BE49-F238E27FC236}">
                    <a16:creationId xmlns:a16="http://schemas.microsoft.com/office/drawing/2014/main" id="{C99FCD05-D8CA-4E60-B17D-A36FE89288FE}"/>
                  </a:ext>
                </a:extLst>
              </p:cNvPr>
              <p:cNvSpPr>
                <a:spLocks noChangeArrowheads="1"/>
              </p:cNvSpPr>
              <p:nvPr/>
            </p:nvSpPr>
            <p:spPr bwMode="auto">
              <a:xfrm>
                <a:off x="3370" y="2830"/>
                <a:ext cx="2059" cy="227"/>
              </a:xfrm>
              <a:prstGeom prst="cube">
                <a:avLst>
                  <a:gd name="adj" fmla="val 69060"/>
                </a:avLst>
              </a:prstGeom>
              <a:solidFill>
                <a:srgbClr val="6666FF">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2036" name="Group 12">
                <a:extLst>
                  <a:ext uri="{FF2B5EF4-FFF2-40B4-BE49-F238E27FC236}">
                    <a16:creationId xmlns:a16="http://schemas.microsoft.com/office/drawing/2014/main" id="{E251DC67-8BF1-48A3-88C4-919A99623144}"/>
                  </a:ext>
                </a:extLst>
              </p:cNvPr>
              <p:cNvGrpSpPr>
                <a:grpSpLocks/>
              </p:cNvGrpSpPr>
              <p:nvPr/>
            </p:nvGrpSpPr>
            <p:grpSpPr bwMode="auto">
              <a:xfrm>
                <a:off x="3478" y="3010"/>
                <a:ext cx="1731" cy="45"/>
                <a:chOff x="3478" y="3010"/>
                <a:chExt cx="1731" cy="45"/>
              </a:xfrm>
            </p:grpSpPr>
            <p:graphicFrame>
              <p:nvGraphicFramePr>
                <p:cNvPr id="42037" name="Object 13">
                  <a:extLst>
                    <a:ext uri="{FF2B5EF4-FFF2-40B4-BE49-F238E27FC236}">
                      <a16:creationId xmlns:a16="http://schemas.microsoft.com/office/drawing/2014/main" id="{42F042DA-E482-46AA-8B22-C532B2EC6058}"/>
                    </a:ext>
                  </a:extLst>
                </p:cNvPr>
                <p:cNvGraphicFramePr>
                  <a:graphicFrameLocks noChangeAspect="1"/>
                </p:cNvGraphicFramePr>
                <p:nvPr/>
              </p:nvGraphicFramePr>
              <p:xfrm>
                <a:off x="3478" y="3010"/>
                <a:ext cx="83" cy="45"/>
              </p:xfrm>
              <a:graphic>
                <a:graphicData uri="http://schemas.openxmlformats.org/presentationml/2006/ole">
                  <mc:AlternateContent xmlns:mc="http://schemas.openxmlformats.org/markup-compatibility/2006">
                    <mc:Choice xmlns:v="urn:schemas-microsoft-com:vml" Requires="v">
                      <p:oleObj spid="_x0000_s42079" name="Equation" r:id="rId3" imgW="106532" imgH="38056" progId="Equation.3">
                        <p:embed/>
                      </p:oleObj>
                    </mc:Choice>
                    <mc:Fallback>
                      <p:oleObj name="Equation" r:id="rId3" imgW="106532" imgH="38056"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8" name="Object 14">
                  <a:extLst>
                    <a:ext uri="{FF2B5EF4-FFF2-40B4-BE49-F238E27FC236}">
                      <a16:creationId xmlns:a16="http://schemas.microsoft.com/office/drawing/2014/main" id="{A8EE7975-B6DE-4B82-A3FD-791B4B9CBBE2}"/>
                    </a:ext>
                  </a:extLst>
                </p:cNvPr>
                <p:cNvGraphicFramePr>
                  <a:graphicFrameLocks noChangeAspect="1"/>
                </p:cNvGraphicFramePr>
                <p:nvPr/>
              </p:nvGraphicFramePr>
              <p:xfrm>
                <a:off x="3630" y="3010"/>
                <a:ext cx="83" cy="45"/>
              </p:xfrm>
              <a:graphic>
                <a:graphicData uri="http://schemas.openxmlformats.org/presentationml/2006/ole">
                  <mc:AlternateContent xmlns:mc="http://schemas.openxmlformats.org/markup-compatibility/2006">
                    <mc:Choice xmlns:v="urn:schemas-microsoft-com:vml" Requires="v">
                      <p:oleObj spid="_x0000_s42080" name="公式" r:id="rId5" imgW="106532" imgH="38056" progId="Equation.3">
                        <p:embed/>
                      </p:oleObj>
                    </mc:Choice>
                    <mc:Fallback>
                      <p:oleObj name="公式" r:id="rId5" imgW="106532" imgH="38056"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9" name="Object 15">
                  <a:extLst>
                    <a:ext uri="{FF2B5EF4-FFF2-40B4-BE49-F238E27FC236}">
                      <a16:creationId xmlns:a16="http://schemas.microsoft.com/office/drawing/2014/main" id="{6AC9E003-E084-4607-8FE4-66510193DBEB}"/>
                    </a:ext>
                  </a:extLst>
                </p:cNvPr>
                <p:cNvGraphicFramePr>
                  <a:graphicFrameLocks noChangeAspect="1"/>
                </p:cNvGraphicFramePr>
                <p:nvPr/>
              </p:nvGraphicFramePr>
              <p:xfrm>
                <a:off x="3774" y="3010"/>
                <a:ext cx="83" cy="45"/>
              </p:xfrm>
              <a:graphic>
                <a:graphicData uri="http://schemas.openxmlformats.org/presentationml/2006/ole">
                  <mc:AlternateContent xmlns:mc="http://schemas.openxmlformats.org/markup-compatibility/2006">
                    <mc:Choice xmlns:v="urn:schemas-microsoft-com:vml" Requires="v">
                      <p:oleObj spid="_x0000_s42081" name="Equation" r:id="rId7" imgW="106532" imgH="38056" progId="Equation.3">
                        <p:embed/>
                      </p:oleObj>
                    </mc:Choice>
                    <mc:Fallback>
                      <p:oleObj name="Equation" r:id="rId7" imgW="106532" imgH="38056"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0" name="Object 16">
                  <a:extLst>
                    <a:ext uri="{FF2B5EF4-FFF2-40B4-BE49-F238E27FC236}">
                      <a16:creationId xmlns:a16="http://schemas.microsoft.com/office/drawing/2014/main" id="{5269C259-FCB9-4DF6-950F-2A9BD9627142}"/>
                    </a:ext>
                  </a:extLst>
                </p:cNvPr>
                <p:cNvGraphicFramePr>
                  <a:graphicFrameLocks noChangeAspect="1"/>
                </p:cNvGraphicFramePr>
                <p:nvPr/>
              </p:nvGraphicFramePr>
              <p:xfrm>
                <a:off x="3926" y="3010"/>
                <a:ext cx="83" cy="45"/>
              </p:xfrm>
              <a:graphic>
                <a:graphicData uri="http://schemas.openxmlformats.org/presentationml/2006/ole">
                  <mc:AlternateContent xmlns:mc="http://schemas.openxmlformats.org/markup-compatibility/2006">
                    <mc:Choice xmlns:v="urn:schemas-microsoft-com:vml" Requires="v">
                      <p:oleObj spid="_x0000_s42082" name="Equation" r:id="rId9" imgW="106532" imgH="38056" progId="Equation.3">
                        <p:embed/>
                      </p:oleObj>
                    </mc:Choice>
                    <mc:Fallback>
                      <p:oleObj name="Equation" r:id="rId9" imgW="106532" imgH="38056"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1" name="Object 17">
                  <a:extLst>
                    <a:ext uri="{FF2B5EF4-FFF2-40B4-BE49-F238E27FC236}">
                      <a16:creationId xmlns:a16="http://schemas.microsoft.com/office/drawing/2014/main" id="{8EF56E5C-191D-4C84-98E3-613F5924ABD2}"/>
                    </a:ext>
                  </a:extLst>
                </p:cNvPr>
                <p:cNvGraphicFramePr>
                  <a:graphicFrameLocks noChangeAspect="1"/>
                </p:cNvGraphicFramePr>
                <p:nvPr/>
              </p:nvGraphicFramePr>
              <p:xfrm>
                <a:off x="4078" y="3010"/>
                <a:ext cx="83" cy="45"/>
              </p:xfrm>
              <a:graphic>
                <a:graphicData uri="http://schemas.openxmlformats.org/presentationml/2006/ole">
                  <mc:AlternateContent xmlns:mc="http://schemas.openxmlformats.org/markup-compatibility/2006">
                    <mc:Choice xmlns:v="urn:schemas-microsoft-com:vml" Requires="v">
                      <p:oleObj spid="_x0000_s42083" name="Equation" r:id="rId11" imgW="106532" imgH="38056" progId="Equation.3">
                        <p:embed/>
                      </p:oleObj>
                    </mc:Choice>
                    <mc:Fallback>
                      <p:oleObj name="Equation" r:id="rId11" imgW="106532" imgH="38056"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2" name="Object 18">
                  <a:extLst>
                    <a:ext uri="{FF2B5EF4-FFF2-40B4-BE49-F238E27FC236}">
                      <a16:creationId xmlns:a16="http://schemas.microsoft.com/office/drawing/2014/main" id="{330DEC6F-2CDE-4D77-8126-0AFC064FDCC4}"/>
                    </a:ext>
                  </a:extLst>
                </p:cNvPr>
                <p:cNvGraphicFramePr>
                  <a:graphicFrameLocks noChangeAspect="1"/>
                </p:cNvGraphicFramePr>
                <p:nvPr/>
              </p:nvGraphicFramePr>
              <p:xfrm>
                <a:off x="4230" y="3010"/>
                <a:ext cx="83" cy="45"/>
              </p:xfrm>
              <a:graphic>
                <a:graphicData uri="http://schemas.openxmlformats.org/presentationml/2006/ole">
                  <mc:AlternateContent xmlns:mc="http://schemas.openxmlformats.org/markup-compatibility/2006">
                    <mc:Choice xmlns:v="urn:schemas-microsoft-com:vml" Requires="v">
                      <p:oleObj spid="_x0000_s42084" name="Equation" r:id="rId13" imgW="106532" imgH="38056" progId="Equation.3">
                        <p:embed/>
                      </p:oleObj>
                    </mc:Choice>
                    <mc:Fallback>
                      <p:oleObj name="Equation" r:id="rId13" imgW="106532" imgH="38056"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3" name="Object 19">
                  <a:extLst>
                    <a:ext uri="{FF2B5EF4-FFF2-40B4-BE49-F238E27FC236}">
                      <a16:creationId xmlns:a16="http://schemas.microsoft.com/office/drawing/2014/main" id="{26CC8893-08DC-46AA-B266-887EC0EA4312}"/>
                    </a:ext>
                  </a:extLst>
                </p:cNvPr>
                <p:cNvGraphicFramePr>
                  <a:graphicFrameLocks noChangeAspect="1"/>
                </p:cNvGraphicFramePr>
                <p:nvPr/>
              </p:nvGraphicFramePr>
              <p:xfrm>
                <a:off x="4374" y="3010"/>
                <a:ext cx="83" cy="45"/>
              </p:xfrm>
              <a:graphic>
                <a:graphicData uri="http://schemas.openxmlformats.org/presentationml/2006/ole">
                  <mc:AlternateContent xmlns:mc="http://schemas.openxmlformats.org/markup-compatibility/2006">
                    <mc:Choice xmlns:v="urn:schemas-microsoft-com:vml" Requires="v">
                      <p:oleObj spid="_x0000_s42085" name="Equation" r:id="rId15" imgW="106532" imgH="38056" progId="Equation.3">
                        <p:embed/>
                      </p:oleObj>
                    </mc:Choice>
                    <mc:Fallback>
                      <p:oleObj name="Equation" r:id="rId15" imgW="106532" imgH="38056"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4" name="Object 20">
                  <a:extLst>
                    <a:ext uri="{FF2B5EF4-FFF2-40B4-BE49-F238E27FC236}">
                      <a16:creationId xmlns:a16="http://schemas.microsoft.com/office/drawing/2014/main" id="{C7BA28AC-73BF-4288-8ED0-5105EA086099}"/>
                    </a:ext>
                  </a:extLst>
                </p:cNvPr>
                <p:cNvGraphicFramePr>
                  <a:graphicFrameLocks noChangeAspect="1"/>
                </p:cNvGraphicFramePr>
                <p:nvPr/>
              </p:nvGraphicFramePr>
              <p:xfrm>
                <a:off x="4526" y="3010"/>
                <a:ext cx="83" cy="45"/>
              </p:xfrm>
              <a:graphic>
                <a:graphicData uri="http://schemas.openxmlformats.org/presentationml/2006/ole">
                  <mc:AlternateContent xmlns:mc="http://schemas.openxmlformats.org/markup-compatibility/2006">
                    <mc:Choice xmlns:v="urn:schemas-microsoft-com:vml" Requires="v">
                      <p:oleObj spid="_x0000_s42086" name="Equation" r:id="rId17" imgW="106532" imgH="38056" progId="Equation.3">
                        <p:embed/>
                      </p:oleObj>
                    </mc:Choice>
                    <mc:Fallback>
                      <p:oleObj name="Equation" r:id="rId17" imgW="106532" imgH="38056"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5" name="Object 21">
                  <a:extLst>
                    <a:ext uri="{FF2B5EF4-FFF2-40B4-BE49-F238E27FC236}">
                      <a16:creationId xmlns:a16="http://schemas.microsoft.com/office/drawing/2014/main" id="{0635863F-2438-404D-B352-E3F344DE648F}"/>
                    </a:ext>
                  </a:extLst>
                </p:cNvPr>
                <p:cNvGraphicFramePr>
                  <a:graphicFrameLocks noChangeAspect="1"/>
                </p:cNvGraphicFramePr>
                <p:nvPr/>
              </p:nvGraphicFramePr>
              <p:xfrm>
                <a:off x="4678" y="3010"/>
                <a:ext cx="83" cy="45"/>
              </p:xfrm>
              <a:graphic>
                <a:graphicData uri="http://schemas.openxmlformats.org/presentationml/2006/ole">
                  <mc:AlternateContent xmlns:mc="http://schemas.openxmlformats.org/markup-compatibility/2006">
                    <mc:Choice xmlns:v="urn:schemas-microsoft-com:vml" Requires="v">
                      <p:oleObj spid="_x0000_s42087" name="Equation" r:id="rId19" imgW="106532" imgH="38056" progId="Equation.3">
                        <p:embed/>
                      </p:oleObj>
                    </mc:Choice>
                    <mc:Fallback>
                      <p:oleObj name="Equation" r:id="rId19" imgW="106532" imgH="38056"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6" name="Object 22">
                  <a:extLst>
                    <a:ext uri="{FF2B5EF4-FFF2-40B4-BE49-F238E27FC236}">
                      <a16:creationId xmlns:a16="http://schemas.microsoft.com/office/drawing/2014/main" id="{E89236D7-7916-4F78-A90E-27D03C4B988B}"/>
                    </a:ext>
                  </a:extLst>
                </p:cNvPr>
                <p:cNvGraphicFramePr>
                  <a:graphicFrameLocks noChangeAspect="1"/>
                </p:cNvGraphicFramePr>
                <p:nvPr/>
              </p:nvGraphicFramePr>
              <p:xfrm>
                <a:off x="4830" y="3010"/>
                <a:ext cx="83" cy="45"/>
              </p:xfrm>
              <a:graphic>
                <a:graphicData uri="http://schemas.openxmlformats.org/presentationml/2006/ole">
                  <mc:AlternateContent xmlns:mc="http://schemas.openxmlformats.org/markup-compatibility/2006">
                    <mc:Choice xmlns:v="urn:schemas-microsoft-com:vml" Requires="v">
                      <p:oleObj spid="_x0000_s42088" name="Equation" r:id="rId21" imgW="106532" imgH="38056" progId="Equation.3">
                        <p:embed/>
                      </p:oleObj>
                    </mc:Choice>
                    <mc:Fallback>
                      <p:oleObj name="Equation" r:id="rId21" imgW="106532" imgH="38056"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7" name="Object 23">
                  <a:extLst>
                    <a:ext uri="{FF2B5EF4-FFF2-40B4-BE49-F238E27FC236}">
                      <a16:creationId xmlns:a16="http://schemas.microsoft.com/office/drawing/2014/main" id="{3C19CF15-ECD0-4224-BC7D-560FC54A3F05}"/>
                    </a:ext>
                  </a:extLst>
                </p:cNvPr>
                <p:cNvGraphicFramePr>
                  <a:graphicFrameLocks noChangeAspect="1"/>
                </p:cNvGraphicFramePr>
                <p:nvPr/>
              </p:nvGraphicFramePr>
              <p:xfrm>
                <a:off x="5126" y="3010"/>
                <a:ext cx="83" cy="45"/>
              </p:xfrm>
              <a:graphic>
                <a:graphicData uri="http://schemas.openxmlformats.org/presentationml/2006/ole">
                  <mc:AlternateContent xmlns:mc="http://schemas.openxmlformats.org/markup-compatibility/2006">
                    <mc:Choice xmlns:v="urn:schemas-microsoft-com:vml" Requires="v">
                      <p:oleObj spid="_x0000_s42089" name="Equation" r:id="rId23" imgW="106532" imgH="38056" progId="Equation.3">
                        <p:embed/>
                      </p:oleObj>
                    </mc:Choice>
                    <mc:Fallback>
                      <p:oleObj name="Equation" r:id="rId23" imgW="106532" imgH="38056" progId="Equation.3">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8" name="Object 24">
                  <a:extLst>
                    <a:ext uri="{FF2B5EF4-FFF2-40B4-BE49-F238E27FC236}">
                      <a16:creationId xmlns:a16="http://schemas.microsoft.com/office/drawing/2014/main" id="{5257A3B9-31E2-44A9-AC96-B90637C6A469}"/>
                    </a:ext>
                  </a:extLst>
                </p:cNvPr>
                <p:cNvGraphicFramePr>
                  <a:graphicFrameLocks noChangeAspect="1"/>
                </p:cNvGraphicFramePr>
                <p:nvPr/>
              </p:nvGraphicFramePr>
              <p:xfrm>
                <a:off x="4970" y="3010"/>
                <a:ext cx="83" cy="45"/>
              </p:xfrm>
              <a:graphic>
                <a:graphicData uri="http://schemas.openxmlformats.org/presentationml/2006/ole">
                  <mc:AlternateContent xmlns:mc="http://schemas.openxmlformats.org/markup-compatibility/2006">
                    <mc:Choice xmlns:v="urn:schemas-microsoft-com:vml" Requires="v">
                      <p:oleObj spid="_x0000_s42090" name="Equation" r:id="rId25" imgW="106532" imgH="38056" progId="Equation.3">
                        <p:embed/>
                      </p:oleObj>
                    </mc:Choice>
                    <mc:Fallback>
                      <p:oleObj name="Equation" r:id="rId25" imgW="106532" imgH="38056" progId="Equation.3">
                        <p:embed/>
                        <p:pic>
                          <p:nvPicPr>
                            <p:cNvPr id="0"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7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2537" name="AutoShape 25">
              <a:extLst>
                <a:ext uri="{FF2B5EF4-FFF2-40B4-BE49-F238E27FC236}">
                  <a16:creationId xmlns:a16="http://schemas.microsoft.com/office/drawing/2014/main" id="{76D141DF-0EEB-4C3D-96B5-91BC05E49C89}"/>
                </a:ext>
              </a:extLst>
            </p:cNvPr>
            <p:cNvSpPr>
              <a:spLocks noChangeArrowheads="1"/>
            </p:cNvSpPr>
            <p:nvPr/>
          </p:nvSpPr>
          <p:spPr bwMode="auto">
            <a:xfrm>
              <a:off x="3315" y="3122"/>
              <a:ext cx="2060" cy="544"/>
            </a:xfrm>
            <a:prstGeom prst="cube">
              <a:avLst>
                <a:gd name="adj" fmla="val 28125"/>
              </a:avLst>
            </a:prstGeom>
            <a:solidFill>
              <a:srgbClr val="99FF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38" name="AutoShape 26">
              <a:extLst>
                <a:ext uri="{FF2B5EF4-FFF2-40B4-BE49-F238E27FC236}">
                  <a16:creationId xmlns:a16="http://schemas.microsoft.com/office/drawing/2014/main" id="{DD109807-198F-465F-8E0A-34E071F4DEB3}"/>
                </a:ext>
              </a:extLst>
            </p:cNvPr>
            <p:cNvSpPr>
              <a:spLocks noChangeArrowheads="1"/>
            </p:cNvSpPr>
            <p:nvPr/>
          </p:nvSpPr>
          <p:spPr bwMode="auto">
            <a:xfrm>
              <a:off x="3314" y="2849"/>
              <a:ext cx="2060" cy="427"/>
            </a:xfrm>
            <a:prstGeom prst="cube">
              <a:avLst>
                <a:gd name="adj" fmla="val 35833"/>
              </a:avLst>
            </a:prstGeom>
            <a:solidFill>
              <a:srgbClr val="FF99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1999" name="Group 27">
              <a:extLst>
                <a:ext uri="{FF2B5EF4-FFF2-40B4-BE49-F238E27FC236}">
                  <a16:creationId xmlns:a16="http://schemas.microsoft.com/office/drawing/2014/main" id="{BBF9758A-3DDA-4264-A83A-4628D5DA325B}"/>
                </a:ext>
              </a:extLst>
            </p:cNvPr>
            <p:cNvGrpSpPr>
              <a:grpSpLocks/>
            </p:cNvGrpSpPr>
            <p:nvPr/>
          </p:nvGrpSpPr>
          <p:grpSpPr bwMode="auto">
            <a:xfrm>
              <a:off x="3315" y="2777"/>
              <a:ext cx="2059" cy="231"/>
              <a:chOff x="3415" y="1752"/>
              <a:chExt cx="2059" cy="231"/>
            </a:xfrm>
          </p:grpSpPr>
          <p:sp>
            <p:nvSpPr>
              <p:cNvPr id="192540" name="AutoShape 28">
                <a:extLst>
                  <a:ext uri="{FF2B5EF4-FFF2-40B4-BE49-F238E27FC236}">
                    <a16:creationId xmlns:a16="http://schemas.microsoft.com/office/drawing/2014/main" id="{82139710-792E-46BC-A6A7-051064F2CC7C}"/>
                  </a:ext>
                </a:extLst>
              </p:cNvPr>
              <p:cNvSpPr>
                <a:spLocks noChangeArrowheads="1"/>
              </p:cNvSpPr>
              <p:nvPr/>
            </p:nvSpPr>
            <p:spPr bwMode="auto">
              <a:xfrm>
                <a:off x="3415" y="1752"/>
                <a:ext cx="2059" cy="227"/>
              </a:xfrm>
              <a:prstGeom prst="cube">
                <a:avLst>
                  <a:gd name="adj" fmla="val 69060"/>
                </a:avLst>
              </a:prstGeom>
              <a:solidFill>
                <a:srgbClr val="6666FF">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2022" name="Group 29">
                <a:extLst>
                  <a:ext uri="{FF2B5EF4-FFF2-40B4-BE49-F238E27FC236}">
                    <a16:creationId xmlns:a16="http://schemas.microsoft.com/office/drawing/2014/main" id="{C15256B0-B655-4F7B-AD9B-6FF2ED1E4F5D}"/>
                  </a:ext>
                </a:extLst>
              </p:cNvPr>
              <p:cNvGrpSpPr>
                <a:grpSpLocks/>
              </p:cNvGrpSpPr>
              <p:nvPr/>
            </p:nvGrpSpPr>
            <p:grpSpPr bwMode="auto">
              <a:xfrm>
                <a:off x="3494" y="1907"/>
                <a:ext cx="1724" cy="76"/>
                <a:chOff x="3494" y="1907"/>
                <a:chExt cx="1724" cy="76"/>
              </a:xfrm>
            </p:grpSpPr>
            <p:graphicFrame>
              <p:nvGraphicFramePr>
                <p:cNvPr id="42023" name="Object 30">
                  <a:extLst>
                    <a:ext uri="{FF2B5EF4-FFF2-40B4-BE49-F238E27FC236}">
                      <a16:creationId xmlns:a16="http://schemas.microsoft.com/office/drawing/2014/main" id="{1D0B5B85-7B50-4423-B570-9E4C5160FD93}"/>
                    </a:ext>
                  </a:extLst>
                </p:cNvPr>
                <p:cNvGraphicFramePr>
                  <a:graphicFrameLocks noChangeAspect="1"/>
                </p:cNvGraphicFramePr>
                <p:nvPr/>
              </p:nvGraphicFramePr>
              <p:xfrm>
                <a:off x="3494" y="1907"/>
                <a:ext cx="76" cy="76"/>
              </p:xfrm>
              <a:graphic>
                <a:graphicData uri="http://schemas.openxmlformats.org/presentationml/2006/ole">
                  <mc:AlternateContent xmlns:mc="http://schemas.openxmlformats.org/markup-compatibility/2006">
                    <mc:Choice xmlns:v="urn:schemas-microsoft-com:vml" Requires="v">
                      <p:oleObj spid="_x0000_s42091" name="公式" r:id="rId27" imgW="106532" imgH="106557" progId="Equation.3">
                        <p:embed/>
                      </p:oleObj>
                    </mc:Choice>
                    <mc:Fallback>
                      <p:oleObj name="公式" r:id="rId27" imgW="106532" imgH="106557" progId="Equation.3">
                        <p:embed/>
                        <p:pic>
                          <p:nvPicPr>
                            <p:cNvPr id="0" name="Object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4" name="Object 31">
                  <a:extLst>
                    <a:ext uri="{FF2B5EF4-FFF2-40B4-BE49-F238E27FC236}">
                      <a16:creationId xmlns:a16="http://schemas.microsoft.com/office/drawing/2014/main" id="{E9D2C75A-0988-4E0B-8F95-10094689A084}"/>
                    </a:ext>
                  </a:extLst>
                </p:cNvPr>
                <p:cNvGraphicFramePr>
                  <a:graphicFrameLocks noChangeAspect="1"/>
                </p:cNvGraphicFramePr>
                <p:nvPr/>
              </p:nvGraphicFramePr>
              <p:xfrm>
                <a:off x="3646" y="1907"/>
                <a:ext cx="76" cy="76"/>
              </p:xfrm>
              <a:graphic>
                <a:graphicData uri="http://schemas.openxmlformats.org/presentationml/2006/ole">
                  <mc:AlternateContent xmlns:mc="http://schemas.openxmlformats.org/markup-compatibility/2006">
                    <mc:Choice xmlns:v="urn:schemas-microsoft-com:vml" Requires="v">
                      <p:oleObj spid="_x0000_s42092" name="公式" r:id="rId29" imgW="106532" imgH="106557" progId="Equation.3">
                        <p:embed/>
                      </p:oleObj>
                    </mc:Choice>
                    <mc:Fallback>
                      <p:oleObj name="公式" r:id="rId29" imgW="106532" imgH="106557" progId="Equation.3">
                        <p:embed/>
                        <p:pic>
                          <p:nvPicPr>
                            <p:cNvPr id="0" name="Object 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5" name="Object 32">
                  <a:extLst>
                    <a:ext uri="{FF2B5EF4-FFF2-40B4-BE49-F238E27FC236}">
                      <a16:creationId xmlns:a16="http://schemas.microsoft.com/office/drawing/2014/main" id="{01C4A613-02F8-4E4B-BB51-006381982864}"/>
                    </a:ext>
                  </a:extLst>
                </p:cNvPr>
                <p:cNvGraphicFramePr>
                  <a:graphicFrameLocks noChangeAspect="1"/>
                </p:cNvGraphicFramePr>
                <p:nvPr/>
              </p:nvGraphicFramePr>
              <p:xfrm>
                <a:off x="3790" y="1907"/>
                <a:ext cx="76" cy="76"/>
              </p:xfrm>
              <a:graphic>
                <a:graphicData uri="http://schemas.openxmlformats.org/presentationml/2006/ole">
                  <mc:AlternateContent xmlns:mc="http://schemas.openxmlformats.org/markup-compatibility/2006">
                    <mc:Choice xmlns:v="urn:schemas-microsoft-com:vml" Requires="v">
                      <p:oleObj spid="_x0000_s42093" name="公式" r:id="rId31" imgW="106532" imgH="106557" progId="Equation.3">
                        <p:embed/>
                      </p:oleObj>
                    </mc:Choice>
                    <mc:Fallback>
                      <p:oleObj name="公式" r:id="rId31" imgW="106532" imgH="106557" progId="Equation.3">
                        <p:embed/>
                        <p:pic>
                          <p:nvPicPr>
                            <p:cNvPr id="0" name="Object 3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6" name="Object 33">
                  <a:extLst>
                    <a:ext uri="{FF2B5EF4-FFF2-40B4-BE49-F238E27FC236}">
                      <a16:creationId xmlns:a16="http://schemas.microsoft.com/office/drawing/2014/main" id="{96DFE6FB-9A7D-43B9-8C18-26E4B8DB3E21}"/>
                    </a:ext>
                  </a:extLst>
                </p:cNvPr>
                <p:cNvGraphicFramePr>
                  <a:graphicFrameLocks noChangeAspect="1"/>
                </p:cNvGraphicFramePr>
                <p:nvPr/>
              </p:nvGraphicFramePr>
              <p:xfrm>
                <a:off x="3942" y="1907"/>
                <a:ext cx="76" cy="76"/>
              </p:xfrm>
              <a:graphic>
                <a:graphicData uri="http://schemas.openxmlformats.org/presentationml/2006/ole">
                  <mc:AlternateContent xmlns:mc="http://schemas.openxmlformats.org/markup-compatibility/2006">
                    <mc:Choice xmlns:v="urn:schemas-microsoft-com:vml" Requires="v">
                      <p:oleObj spid="_x0000_s42094" name="公式" r:id="rId33" imgW="106532" imgH="106557" progId="Equation.3">
                        <p:embed/>
                      </p:oleObj>
                    </mc:Choice>
                    <mc:Fallback>
                      <p:oleObj name="公式" r:id="rId33" imgW="106532" imgH="106557" progId="Equation.3">
                        <p:embed/>
                        <p:pic>
                          <p:nvPicPr>
                            <p:cNvPr id="0" name="Object 3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7" name="Object 34">
                  <a:extLst>
                    <a:ext uri="{FF2B5EF4-FFF2-40B4-BE49-F238E27FC236}">
                      <a16:creationId xmlns:a16="http://schemas.microsoft.com/office/drawing/2014/main" id="{5C76C349-0501-449F-B93C-D7A452CD3E12}"/>
                    </a:ext>
                  </a:extLst>
                </p:cNvPr>
                <p:cNvGraphicFramePr>
                  <a:graphicFrameLocks noChangeAspect="1"/>
                </p:cNvGraphicFramePr>
                <p:nvPr/>
              </p:nvGraphicFramePr>
              <p:xfrm>
                <a:off x="4094" y="1907"/>
                <a:ext cx="76" cy="76"/>
              </p:xfrm>
              <a:graphic>
                <a:graphicData uri="http://schemas.openxmlformats.org/presentationml/2006/ole">
                  <mc:AlternateContent xmlns:mc="http://schemas.openxmlformats.org/markup-compatibility/2006">
                    <mc:Choice xmlns:v="urn:schemas-microsoft-com:vml" Requires="v">
                      <p:oleObj spid="_x0000_s42095" name="公式" r:id="rId35" imgW="106532" imgH="106557" progId="Equation.3">
                        <p:embed/>
                      </p:oleObj>
                    </mc:Choice>
                    <mc:Fallback>
                      <p:oleObj name="公式" r:id="rId35" imgW="106532" imgH="106557" progId="Equation.3">
                        <p:embed/>
                        <p:pic>
                          <p:nvPicPr>
                            <p:cNvPr id="0" name="Object 3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0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8" name="Object 35">
                  <a:extLst>
                    <a:ext uri="{FF2B5EF4-FFF2-40B4-BE49-F238E27FC236}">
                      <a16:creationId xmlns:a16="http://schemas.microsoft.com/office/drawing/2014/main" id="{8B995047-637E-40EA-B4CC-AECD1B8C8051}"/>
                    </a:ext>
                  </a:extLst>
                </p:cNvPr>
                <p:cNvGraphicFramePr>
                  <a:graphicFrameLocks noChangeAspect="1"/>
                </p:cNvGraphicFramePr>
                <p:nvPr/>
              </p:nvGraphicFramePr>
              <p:xfrm>
                <a:off x="4246" y="1907"/>
                <a:ext cx="76" cy="76"/>
              </p:xfrm>
              <a:graphic>
                <a:graphicData uri="http://schemas.openxmlformats.org/presentationml/2006/ole">
                  <mc:AlternateContent xmlns:mc="http://schemas.openxmlformats.org/markup-compatibility/2006">
                    <mc:Choice xmlns:v="urn:schemas-microsoft-com:vml" Requires="v">
                      <p:oleObj spid="_x0000_s42096" name="公式" r:id="rId37" imgW="106532" imgH="106557" progId="Equation.3">
                        <p:embed/>
                      </p:oleObj>
                    </mc:Choice>
                    <mc:Fallback>
                      <p:oleObj name="公式" r:id="rId37" imgW="106532" imgH="106557" progId="Equation.3">
                        <p:embed/>
                        <p:pic>
                          <p:nvPicPr>
                            <p:cNvPr id="0" name="Object 3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2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9" name="Object 36">
                  <a:extLst>
                    <a:ext uri="{FF2B5EF4-FFF2-40B4-BE49-F238E27FC236}">
                      <a16:creationId xmlns:a16="http://schemas.microsoft.com/office/drawing/2014/main" id="{469D47A5-E77B-4CFB-8F80-C3450EC74FA7}"/>
                    </a:ext>
                  </a:extLst>
                </p:cNvPr>
                <p:cNvGraphicFramePr>
                  <a:graphicFrameLocks noChangeAspect="1"/>
                </p:cNvGraphicFramePr>
                <p:nvPr/>
              </p:nvGraphicFramePr>
              <p:xfrm>
                <a:off x="4390" y="1907"/>
                <a:ext cx="76" cy="76"/>
              </p:xfrm>
              <a:graphic>
                <a:graphicData uri="http://schemas.openxmlformats.org/presentationml/2006/ole">
                  <mc:AlternateContent xmlns:mc="http://schemas.openxmlformats.org/markup-compatibility/2006">
                    <mc:Choice xmlns:v="urn:schemas-microsoft-com:vml" Requires="v">
                      <p:oleObj spid="_x0000_s42097" name="公式" r:id="rId39" imgW="106532" imgH="106557" progId="Equation.3">
                        <p:embed/>
                      </p:oleObj>
                    </mc:Choice>
                    <mc:Fallback>
                      <p:oleObj name="公式" r:id="rId39" imgW="106532" imgH="106557" progId="Equation.3">
                        <p:embed/>
                        <p:pic>
                          <p:nvPicPr>
                            <p:cNvPr id="0" name="Object 3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3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0" name="Object 37">
                  <a:extLst>
                    <a:ext uri="{FF2B5EF4-FFF2-40B4-BE49-F238E27FC236}">
                      <a16:creationId xmlns:a16="http://schemas.microsoft.com/office/drawing/2014/main" id="{84197DC9-925C-4D97-8EF9-E37F78C89374}"/>
                    </a:ext>
                  </a:extLst>
                </p:cNvPr>
                <p:cNvGraphicFramePr>
                  <a:graphicFrameLocks noChangeAspect="1"/>
                </p:cNvGraphicFramePr>
                <p:nvPr/>
              </p:nvGraphicFramePr>
              <p:xfrm>
                <a:off x="4542" y="1907"/>
                <a:ext cx="76" cy="76"/>
              </p:xfrm>
              <a:graphic>
                <a:graphicData uri="http://schemas.openxmlformats.org/presentationml/2006/ole">
                  <mc:AlternateContent xmlns:mc="http://schemas.openxmlformats.org/markup-compatibility/2006">
                    <mc:Choice xmlns:v="urn:schemas-microsoft-com:vml" Requires="v">
                      <p:oleObj spid="_x0000_s42098" name="公式" r:id="rId41" imgW="106532" imgH="106557" progId="Equation.3">
                        <p:embed/>
                      </p:oleObj>
                    </mc:Choice>
                    <mc:Fallback>
                      <p:oleObj name="公式" r:id="rId41" imgW="106532" imgH="106557" progId="Equation.3">
                        <p:embed/>
                        <p:pic>
                          <p:nvPicPr>
                            <p:cNvPr id="0" name="Object 3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1" name="Object 38">
                  <a:extLst>
                    <a:ext uri="{FF2B5EF4-FFF2-40B4-BE49-F238E27FC236}">
                      <a16:creationId xmlns:a16="http://schemas.microsoft.com/office/drawing/2014/main" id="{582C6997-B314-460D-921D-604140963877}"/>
                    </a:ext>
                  </a:extLst>
                </p:cNvPr>
                <p:cNvGraphicFramePr>
                  <a:graphicFrameLocks noChangeAspect="1"/>
                </p:cNvGraphicFramePr>
                <p:nvPr/>
              </p:nvGraphicFramePr>
              <p:xfrm>
                <a:off x="4694" y="1907"/>
                <a:ext cx="76" cy="76"/>
              </p:xfrm>
              <a:graphic>
                <a:graphicData uri="http://schemas.openxmlformats.org/presentationml/2006/ole">
                  <mc:AlternateContent xmlns:mc="http://schemas.openxmlformats.org/markup-compatibility/2006">
                    <mc:Choice xmlns:v="urn:schemas-microsoft-com:vml" Requires="v">
                      <p:oleObj spid="_x0000_s42099" name="公式" r:id="rId43" imgW="106532" imgH="106557" progId="Equation.3">
                        <p:embed/>
                      </p:oleObj>
                    </mc:Choice>
                    <mc:Fallback>
                      <p:oleObj name="公式" r:id="rId43" imgW="106532" imgH="106557" progId="Equation.3">
                        <p:embed/>
                        <p:pic>
                          <p:nvPicPr>
                            <p:cNvPr id="0" name="Object 3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6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2" name="Object 39">
                  <a:extLst>
                    <a:ext uri="{FF2B5EF4-FFF2-40B4-BE49-F238E27FC236}">
                      <a16:creationId xmlns:a16="http://schemas.microsoft.com/office/drawing/2014/main" id="{5EE2F9FB-EEB6-4CCA-BF1B-191261BB4E93}"/>
                    </a:ext>
                  </a:extLst>
                </p:cNvPr>
                <p:cNvGraphicFramePr>
                  <a:graphicFrameLocks noChangeAspect="1"/>
                </p:cNvGraphicFramePr>
                <p:nvPr/>
              </p:nvGraphicFramePr>
              <p:xfrm>
                <a:off x="4846" y="1907"/>
                <a:ext cx="76" cy="76"/>
              </p:xfrm>
              <a:graphic>
                <a:graphicData uri="http://schemas.openxmlformats.org/presentationml/2006/ole">
                  <mc:AlternateContent xmlns:mc="http://schemas.openxmlformats.org/markup-compatibility/2006">
                    <mc:Choice xmlns:v="urn:schemas-microsoft-com:vml" Requires="v">
                      <p:oleObj spid="_x0000_s42100" name="公式" r:id="rId45" imgW="106532" imgH="106557" progId="Equation.3">
                        <p:embed/>
                      </p:oleObj>
                    </mc:Choice>
                    <mc:Fallback>
                      <p:oleObj name="公式" r:id="rId45" imgW="106532" imgH="106557" progId="Equation.3">
                        <p:embed/>
                        <p:pic>
                          <p:nvPicPr>
                            <p:cNvPr id="0" name="Object 3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3" name="Object 40">
                  <a:extLst>
                    <a:ext uri="{FF2B5EF4-FFF2-40B4-BE49-F238E27FC236}">
                      <a16:creationId xmlns:a16="http://schemas.microsoft.com/office/drawing/2014/main" id="{5E00A91F-D504-4D24-BB4B-0F851A081F37}"/>
                    </a:ext>
                  </a:extLst>
                </p:cNvPr>
                <p:cNvGraphicFramePr>
                  <a:graphicFrameLocks noChangeAspect="1"/>
                </p:cNvGraphicFramePr>
                <p:nvPr/>
              </p:nvGraphicFramePr>
              <p:xfrm>
                <a:off x="4990" y="1907"/>
                <a:ext cx="76" cy="76"/>
              </p:xfrm>
              <a:graphic>
                <a:graphicData uri="http://schemas.openxmlformats.org/presentationml/2006/ole">
                  <mc:AlternateContent xmlns:mc="http://schemas.openxmlformats.org/markup-compatibility/2006">
                    <mc:Choice xmlns:v="urn:schemas-microsoft-com:vml" Requires="v">
                      <p:oleObj spid="_x0000_s42101" name="公式" r:id="rId47" imgW="106532" imgH="106557" progId="Equation.3">
                        <p:embed/>
                      </p:oleObj>
                    </mc:Choice>
                    <mc:Fallback>
                      <p:oleObj name="公式" r:id="rId47" imgW="106532" imgH="106557" progId="Equation.3">
                        <p:embed/>
                        <p:pic>
                          <p:nvPicPr>
                            <p:cNvPr id="0" name="Object 4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9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34" name="Object 41">
                  <a:extLst>
                    <a:ext uri="{FF2B5EF4-FFF2-40B4-BE49-F238E27FC236}">
                      <a16:creationId xmlns:a16="http://schemas.microsoft.com/office/drawing/2014/main" id="{38D309D5-34D0-45A6-9562-5AF6AE3864A1}"/>
                    </a:ext>
                  </a:extLst>
                </p:cNvPr>
                <p:cNvGraphicFramePr>
                  <a:graphicFrameLocks noChangeAspect="1"/>
                </p:cNvGraphicFramePr>
                <p:nvPr/>
              </p:nvGraphicFramePr>
              <p:xfrm>
                <a:off x="5142" y="1907"/>
                <a:ext cx="76" cy="76"/>
              </p:xfrm>
              <a:graphic>
                <a:graphicData uri="http://schemas.openxmlformats.org/presentationml/2006/ole">
                  <mc:AlternateContent xmlns:mc="http://schemas.openxmlformats.org/markup-compatibility/2006">
                    <mc:Choice xmlns:v="urn:schemas-microsoft-com:vml" Requires="v">
                      <p:oleObj spid="_x0000_s42102" name="公式" r:id="rId49" imgW="106532" imgH="106557" progId="Equation.3">
                        <p:embed/>
                      </p:oleObj>
                    </mc:Choice>
                    <mc:Fallback>
                      <p:oleObj name="公式" r:id="rId49" imgW="106532" imgH="106557" progId="Equation.3">
                        <p:embed/>
                        <p:pic>
                          <p:nvPicPr>
                            <p:cNvPr id="0" name="Object 4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1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2000" name="Group 42">
              <a:extLst>
                <a:ext uri="{FF2B5EF4-FFF2-40B4-BE49-F238E27FC236}">
                  <a16:creationId xmlns:a16="http://schemas.microsoft.com/office/drawing/2014/main" id="{4157F548-38BF-43C3-AAD5-358E4B5CE9D2}"/>
                </a:ext>
              </a:extLst>
            </p:cNvPr>
            <p:cNvGrpSpPr>
              <a:grpSpLocks/>
            </p:cNvGrpSpPr>
            <p:nvPr/>
          </p:nvGrpSpPr>
          <p:grpSpPr bwMode="auto">
            <a:xfrm>
              <a:off x="3500" y="3004"/>
              <a:ext cx="834" cy="680"/>
              <a:chOff x="3431" y="1979"/>
              <a:chExt cx="834" cy="680"/>
            </a:xfrm>
          </p:grpSpPr>
          <p:grpSp>
            <p:nvGrpSpPr>
              <p:cNvPr id="42013" name="Group 43">
                <a:extLst>
                  <a:ext uri="{FF2B5EF4-FFF2-40B4-BE49-F238E27FC236}">
                    <a16:creationId xmlns:a16="http://schemas.microsoft.com/office/drawing/2014/main" id="{8C97443B-9A73-44E4-B960-BFDA5C7492BD}"/>
                  </a:ext>
                </a:extLst>
              </p:cNvPr>
              <p:cNvGrpSpPr>
                <a:grpSpLocks/>
              </p:cNvGrpSpPr>
              <p:nvPr/>
            </p:nvGrpSpPr>
            <p:grpSpPr bwMode="auto">
              <a:xfrm>
                <a:off x="3431" y="2267"/>
                <a:ext cx="834" cy="392"/>
                <a:chOff x="3600" y="2267"/>
                <a:chExt cx="834" cy="392"/>
              </a:xfrm>
            </p:grpSpPr>
            <p:graphicFrame>
              <p:nvGraphicFramePr>
                <p:cNvPr id="42018" name="Object 44">
                  <a:extLst>
                    <a:ext uri="{FF2B5EF4-FFF2-40B4-BE49-F238E27FC236}">
                      <a16:creationId xmlns:a16="http://schemas.microsoft.com/office/drawing/2014/main" id="{1D2421C4-03C4-40BB-B95A-FD7219EDC1A5}"/>
                    </a:ext>
                  </a:extLst>
                </p:cNvPr>
                <p:cNvGraphicFramePr>
                  <a:graphicFrameLocks noChangeAspect="1"/>
                </p:cNvGraphicFramePr>
                <p:nvPr/>
              </p:nvGraphicFramePr>
              <p:xfrm>
                <a:off x="4176" y="2309"/>
                <a:ext cx="258" cy="259"/>
              </p:xfrm>
              <a:graphic>
                <a:graphicData uri="http://schemas.openxmlformats.org/presentationml/2006/ole">
                  <mc:AlternateContent xmlns:mc="http://schemas.openxmlformats.org/markup-compatibility/2006">
                    <mc:Choice xmlns:v="urn:schemas-microsoft-com:vml" Requires="v">
                      <p:oleObj spid="_x0000_s42103" name="公式" r:id="rId51" imgW="182762" imgH="182669" progId="Equation.3">
                        <p:embed/>
                      </p:oleObj>
                    </mc:Choice>
                    <mc:Fallback>
                      <p:oleObj name="公式" r:id="rId51" imgW="182762" imgH="182669" progId="Equation.3">
                        <p:embed/>
                        <p:pic>
                          <p:nvPicPr>
                            <p:cNvPr id="0" name="Object 4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176" y="2309"/>
                              <a:ext cx="2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9" name="Object 45">
                  <a:extLst>
                    <a:ext uri="{FF2B5EF4-FFF2-40B4-BE49-F238E27FC236}">
                      <a16:creationId xmlns:a16="http://schemas.microsoft.com/office/drawing/2014/main" id="{A4642542-6F9E-49B3-9130-B3CC1B8631C2}"/>
                    </a:ext>
                  </a:extLst>
                </p:cNvPr>
                <p:cNvGraphicFramePr>
                  <a:graphicFrameLocks noChangeAspect="1"/>
                </p:cNvGraphicFramePr>
                <p:nvPr/>
              </p:nvGraphicFramePr>
              <p:xfrm>
                <a:off x="3648" y="2353"/>
                <a:ext cx="177" cy="215"/>
              </p:xfrm>
              <a:graphic>
                <a:graphicData uri="http://schemas.openxmlformats.org/presentationml/2006/ole">
                  <mc:AlternateContent xmlns:mc="http://schemas.openxmlformats.org/markup-compatibility/2006">
                    <mc:Choice xmlns:v="urn:schemas-microsoft-com:vml" Requires="v">
                      <p:oleObj spid="_x0000_s42104" name="公式" r:id="rId53" imgW="144884" imgH="182669" progId="Equation.3">
                        <p:embed/>
                      </p:oleObj>
                    </mc:Choice>
                    <mc:Fallback>
                      <p:oleObj name="公式" r:id="rId53" imgW="144884" imgH="182669" progId="Equation.3">
                        <p:embed/>
                        <p:pic>
                          <p:nvPicPr>
                            <p:cNvPr id="0" name="Object 4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648" y="2353"/>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58" name="Line 46">
                  <a:extLst>
                    <a:ext uri="{FF2B5EF4-FFF2-40B4-BE49-F238E27FC236}">
                      <a16:creationId xmlns:a16="http://schemas.microsoft.com/office/drawing/2014/main" id="{25E70227-A601-4450-B35B-8FCCE52674AE}"/>
                    </a:ext>
                  </a:extLst>
                </p:cNvPr>
                <p:cNvSpPr>
                  <a:spLocks noChangeShapeType="1"/>
                </p:cNvSpPr>
                <p:nvPr/>
              </p:nvSpPr>
              <p:spPr bwMode="auto">
                <a:xfrm>
                  <a:off x="3600" y="2267"/>
                  <a:ext cx="6" cy="392"/>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2014" name="Group 47">
                <a:extLst>
                  <a:ext uri="{FF2B5EF4-FFF2-40B4-BE49-F238E27FC236}">
                    <a16:creationId xmlns:a16="http://schemas.microsoft.com/office/drawing/2014/main" id="{E941A1E0-D995-4DF7-AF31-34D07DA9E1B5}"/>
                  </a:ext>
                </a:extLst>
              </p:cNvPr>
              <p:cNvGrpSpPr>
                <a:grpSpLocks/>
              </p:cNvGrpSpPr>
              <p:nvPr/>
            </p:nvGrpSpPr>
            <p:grpSpPr bwMode="auto">
              <a:xfrm>
                <a:off x="3431" y="1979"/>
                <a:ext cx="819" cy="288"/>
                <a:chOff x="3600" y="1979"/>
                <a:chExt cx="819" cy="288"/>
              </a:xfrm>
            </p:grpSpPr>
            <p:graphicFrame>
              <p:nvGraphicFramePr>
                <p:cNvPr id="42015" name="Object 48">
                  <a:extLst>
                    <a:ext uri="{FF2B5EF4-FFF2-40B4-BE49-F238E27FC236}">
                      <a16:creationId xmlns:a16="http://schemas.microsoft.com/office/drawing/2014/main" id="{235848A6-BB2A-4EC9-9EBF-0074E5297EB9}"/>
                    </a:ext>
                  </a:extLst>
                </p:cNvPr>
                <p:cNvGraphicFramePr>
                  <a:graphicFrameLocks noChangeAspect="1"/>
                </p:cNvGraphicFramePr>
                <p:nvPr/>
              </p:nvGraphicFramePr>
              <p:xfrm>
                <a:off x="4176" y="1979"/>
                <a:ext cx="243" cy="259"/>
              </p:xfrm>
              <a:graphic>
                <a:graphicData uri="http://schemas.openxmlformats.org/presentationml/2006/ole">
                  <mc:AlternateContent xmlns:mc="http://schemas.openxmlformats.org/markup-compatibility/2006">
                    <mc:Choice xmlns:v="urn:schemas-microsoft-com:vml" Requires="v">
                      <p:oleObj spid="_x0000_s42105" name="公式" r:id="rId55" imgW="167610" imgH="182669" progId="Equation.3">
                        <p:embed/>
                      </p:oleObj>
                    </mc:Choice>
                    <mc:Fallback>
                      <p:oleObj name="公式" r:id="rId55" imgW="167610" imgH="182669" progId="Equation.3">
                        <p:embed/>
                        <p:pic>
                          <p:nvPicPr>
                            <p:cNvPr id="0" name="Object 48"/>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176" y="1979"/>
                              <a:ext cx="24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6" name="Object 49">
                  <a:extLst>
                    <a:ext uri="{FF2B5EF4-FFF2-40B4-BE49-F238E27FC236}">
                      <a16:creationId xmlns:a16="http://schemas.microsoft.com/office/drawing/2014/main" id="{9046C85D-113F-4E8B-B850-86435068D7BB}"/>
                    </a:ext>
                  </a:extLst>
                </p:cNvPr>
                <p:cNvGraphicFramePr>
                  <a:graphicFrameLocks noChangeAspect="1"/>
                </p:cNvGraphicFramePr>
                <p:nvPr/>
              </p:nvGraphicFramePr>
              <p:xfrm>
                <a:off x="3648" y="2024"/>
                <a:ext cx="181" cy="238"/>
              </p:xfrm>
              <a:graphic>
                <a:graphicData uri="http://schemas.openxmlformats.org/presentationml/2006/ole">
                  <mc:AlternateContent xmlns:mc="http://schemas.openxmlformats.org/markup-compatibility/2006">
                    <mc:Choice xmlns:v="urn:schemas-microsoft-com:vml" Requires="v">
                      <p:oleObj spid="_x0000_s42106" name="公式" r:id="rId57" imgW="122157" imgH="182669" progId="Equation.3">
                        <p:embed/>
                      </p:oleObj>
                    </mc:Choice>
                    <mc:Fallback>
                      <p:oleObj name="公式" r:id="rId57" imgW="122157" imgH="182669" progId="Equation.3">
                        <p:embed/>
                        <p:pic>
                          <p:nvPicPr>
                            <p:cNvPr id="0" name="Object 4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648" y="2024"/>
                              <a:ext cx="181"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62" name="Line 50">
                  <a:extLst>
                    <a:ext uri="{FF2B5EF4-FFF2-40B4-BE49-F238E27FC236}">
                      <a16:creationId xmlns:a16="http://schemas.microsoft.com/office/drawing/2014/main" id="{B2B84867-62E6-4393-BAF8-0F7675704D17}"/>
                    </a:ext>
                  </a:extLst>
                </p:cNvPr>
                <p:cNvSpPr>
                  <a:spLocks noChangeShapeType="1"/>
                </p:cNvSpPr>
                <p:nvPr/>
              </p:nvSpPr>
              <p:spPr bwMode="auto">
                <a:xfrm>
                  <a:off x="3600" y="1979"/>
                  <a:ext cx="0" cy="288"/>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sp>
          <p:nvSpPr>
            <p:cNvPr id="192563" name="Line 51">
              <a:extLst>
                <a:ext uri="{FF2B5EF4-FFF2-40B4-BE49-F238E27FC236}">
                  <a16:creationId xmlns:a16="http://schemas.microsoft.com/office/drawing/2014/main" id="{66F8516B-B5E2-44A9-ADA4-F21F179A5980}"/>
                </a:ext>
              </a:extLst>
            </p:cNvPr>
            <p:cNvSpPr>
              <a:spLocks noChangeShapeType="1"/>
            </p:cNvSpPr>
            <p:nvPr/>
          </p:nvSpPr>
          <p:spPr bwMode="auto">
            <a:xfrm flipV="1">
              <a:off x="4224" y="2544"/>
              <a:ext cx="0" cy="33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4" name="Line 52">
              <a:extLst>
                <a:ext uri="{FF2B5EF4-FFF2-40B4-BE49-F238E27FC236}">
                  <a16:creationId xmlns:a16="http://schemas.microsoft.com/office/drawing/2014/main" id="{E8F3B48C-0335-4178-9BE8-CF092E3826B7}"/>
                </a:ext>
              </a:extLst>
            </p:cNvPr>
            <p:cNvSpPr>
              <a:spLocks noChangeShapeType="1"/>
            </p:cNvSpPr>
            <p:nvPr/>
          </p:nvSpPr>
          <p:spPr bwMode="auto">
            <a:xfrm flipV="1">
              <a:off x="2976" y="2544"/>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5" name="Line 53">
              <a:extLst>
                <a:ext uri="{FF2B5EF4-FFF2-40B4-BE49-F238E27FC236}">
                  <a16:creationId xmlns:a16="http://schemas.microsoft.com/office/drawing/2014/main" id="{F2A065D0-E449-4ABB-8B2A-5C0BAD7877F4}"/>
                </a:ext>
              </a:extLst>
            </p:cNvPr>
            <p:cNvSpPr>
              <a:spLocks noChangeShapeType="1"/>
            </p:cNvSpPr>
            <p:nvPr/>
          </p:nvSpPr>
          <p:spPr bwMode="auto">
            <a:xfrm>
              <a:off x="2976" y="2544"/>
              <a:ext cx="0" cy="57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6" name="Line 54">
              <a:extLst>
                <a:ext uri="{FF2B5EF4-FFF2-40B4-BE49-F238E27FC236}">
                  <a16:creationId xmlns:a16="http://schemas.microsoft.com/office/drawing/2014/main" id="{B2A6CC2A-3637-4F04-8EE5-E8AA43EEF590}"/>
                </a:ext>
              </a:extLst>
            </p:cNvPr>
            <p:cNvSpPr>
              <a:spLocks noChangeShapeType="1"/>
            </p:cNvSpPr>
            <p:nvPr/>
          </p:nvSpPr>
          <p:spPr bwMode="auto">
            <a:xfrm>
              <a:off x="4222" y="3748"/>
              <a:ext cx="0" cy="188"/>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7" name="Line 55">
              <a:extLst>
                <a:ext uri="{FF2B5EF4-FFF2-40B4-BE49-F238E27FC236}">
                  <a16:creationId xmlns:a16="http://schemas.microsoft.com/office/drawing/2014/main" id="{6FC19A94-2EE0-4361-BC27-050CC9F23E07}"/>
                </a:ext>
              </a:extLst>
            </p:cNvPr>
            <p:cNvSpPr>
              <a:spLocks noChangeShapeType="1"/>
            </p:cNvSpPr>
            <p:nvPr/>
          </p:nvSpPr>
          <p:spPr bwMode="auto">
            <a:xfrm flipH="1">
              <a:off x="2976" y="3936"/>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8" name="Line 56">
              <a:extLst>
                <a:ext uri="{FF2B5EF4-FFF2-40B4-BE49-F238E27FC236}">
                  <a16:creationId xmlns:a16="http://schemas.microsoft.com/office/drawing/2014/main" id="{FDF0A07E-74A4-4264-98D6-5766C36FE4F6}"/>
                </a:ext>
              </a:extLst>
            </p:cNvPr>
            <p:cNvSpPr>
              <a:spLocks noChangeShapeType="1"/>
            </p:cNvSpPr>
            <p:nvPr/>
          </p:nvSpPr>
          <p:spPr bwMode="auto">
            <a:xfrm>
              <a:off x="2976" y="3264"/>
              <a:ext cx="0" cy="672"/>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69" name="Line 57">
              <a:extLst>
                <a:ext uri="{FF2B5EF4-FFF2-40B4-BE49-F238E27FC236}">
                  <a16:creationId xmlns:a16="http://schemas.microsoft.com/office/drawing/2014/main" id="{97FB671E-A33E-4E63-9431-1F3F03A6E18B}"/>
                </a:ext>
              </a:extLst>
            </p:cNvPr>
            <p:cNvSpPr>
              <a:spLocks noChangeShapeType="1"/>
            </p:cNvSpPr>
            <p:nvPr/>
          </p:nvSpPr>
          <p:spPr bwMode="auto">
            <a:xfrm>
              <a:off x="2880" y="3120"/>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70" name="Line 58">
              <a:extLst>
                <a:ext uri="{FF2B5EF4-FFF2-40B4-BE49-F238E27FC236}">
                  <a16:creationId xmlns:a16="http://schemas.microsoft.com/office/drawing/2014/main" id="{FA93B2A5-5F45-4248-BF0A-0E3022898F9C}"/>
                </a:ext>
              </a:extLst>
            </p:cNvPr>
            <p:cNvSpPr>
              <a:spLocks noChangeShapeType="1"/>
            </p:cNvSpPr>
            <p:nvPr/>
          </p:nvSpPr>
          <p:spPr bwMode="auto">
            <a:xfrm>
              <a:off x="2928" y="3168"/>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71" name="Line 59">
              <a:extLst>
                <a:ext uri="{FF2B5EF4-FFF2-40B4-BE49-F238E27FC236}">
                  <a16:creationId xmlns:a16="http://schemas.microsoft.com/office/drawing/2014/main" id="{2C99DAB2-D7C1-404F-A7A8-9B583CF705FE}"/>
                </a:ext>
              </a:extLst>
            </p:cNvPr>
            <p:cNvSpPr>
              <a:spLocks noChangeShapeType="1"/>
            </p:cNvSpPr>
            <p:nvPr/>
          </p:nvSpPr>
          <p:spPr bwMode="auto">
            <a:xfrm>
              <a:off x="2880" y="3216"/>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2572" name="Line 60">
              <a:extLst>
                <a:ext uri="{FF2B5EF4-FFF2-40B4-BE49-F238E27FC236}">
                  <a16:creationId xmlns:a16="http://schemas.microsoft.com/office/drawing/2014/main" id="{4DDB23A7-BAE2-4169-AC7F-211F05FFC052}"/>
                </a:ext>
              </a:extLst>
            </p:cNvPr>
            <p:cNvSpPr>
              <a:spLocks noChangeShapeType="1"/>
            </p:cNvSpPr>
            <p:nvPr/>
          </p:nvSpPr>
          <p:spPr bwMode="auto">
            <a:xfrm>
              <a:off x="2928" y="3264"/>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2011" name="Object 61">
              <a:extLst>
                <a:ext uri="{FF2B5EF4-FFF2-40B4-BE49-F238E27FC236}">
                  <a16:creationId xmlns:a16="http://schemas.microsoft.com/office/drawing/2014/main" id="{89F8A767-2DD1-4DA0-9B80-29DEBF13FDA8}"/>
                </a:ext>
              </a:extLst>
            </p:cNvPr>
            <p:cNvGraphicFramePr>
              <a:graphicFrameLocks noChangeAspect="1"/>
            </p:cNvGraphicFramePr>
            <p:nvPr/>
          </p:nvGraphicFramePr>
          <p:xfrm>
            <a:off x="3024" y="3264"/>
            <a:ext cx="222" cy="240"/>
          </p:xfrm>
          <a:graphic>
            <a:graphicData uri="http://schemas.openxmlformats.org/presentationml/2006/ole">
              <mc:AlternateContent xmlns:mc="http://schemas.openxmlformats.org/markup-compatibility/2006">
                <mc:Choice xmlns:v="urn:schemas-microsoft-com:vml" Requires="v">
                  <p:oleObj spid="_x0000_s42107" name="公式" r:id="rId59" imgW="122157" imgH="144613" progId="Equation.3">
                    <p:embed/>
                  </p:oleObj>
                </mc:Choice>
                <mc:Fallback>
                  <p:oleObj name="公式" r:id="rId59" imgW="122157" imgH="144613" progId="Equation.3">
                    <p:embed/>
                    <p:pic>
                      <p:nvPicPr>
                        <p:cNvPr id="0" name="Object 6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024" y="326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2" name="Object 62">
              <a:extLst>
                <a:ext uri="{FF2B5EF4-FFF2-40B4-BE49-F238E27FC236}">
                  <a16:creationId xmlns:a16="http://schemas.microsoft.com/office/drawing/2014/main" id="{EAE5905B-0573-4EFB-B8DE-2BD09769666C}"/>
                </a:ext>
              </a:extLst>
            </p:cNvPr>
            <p:cNvGraphicFramePr>
              <a:graphicFrameLocks noChangeAspect="1"/>
            </p:cNvGraphicFramePr>
            <p:nvPr/>
          </p:nvGraphicFramePr>
          <p:xfrm>
            <a:off x="4704" y="2659"/>
            <a:ext cx="229" cy="269"/>
          </p:xfrm>
          <a:graphic>
            <a:graphicData uri="http://schemas.openxmlformats.org/presentationml/2006/ole">
              <mc:AlternateContent xmlns:mc="http://schemas.openxmlformats.org/markup-compatibility/2006">
                <mc:Choice xmlns:v="urn:schemas-microsoft-com:vml" Requires="v">
                  <p:oleObj spid="_x0000_s42108" name="公式" r:id="rId61" imgW="114108" imgH="144613" progId="Equation.3">
                    <p:embed/>
                  </p:oleObj>
                </mc:Choice>
                <mc:Fallback>
                  <p:oleObj name="公式" r:id="rId61" imgW="114108" imgH="144613" progId="Equation.3">
                    <p:embed/>
                    <p:pic>
                      <p:nvPicPr>
                        <p:cNvPr id="0" name="Object 62"/>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704" y="2659"/>
                          <a:ext cx="22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992" name="Group 66">
            <a:extLst>
              <a:ext uri="{FF2B5EF4-FFF2-40B4-BE49-F238E27FC236}">
                <a16:creationId xmlns:a16="http://schemas.microsoft.com/office/drawing/2014/main" id="{34D21129-0928-4765-B945-1EE117FCEA42}"/>
              </a:ext>
            </a:extLst>
          </p:cNvPr>
          <p:cNvGrpSpPr>
            <a:grpSpLocks/>
          </p:cNvGrpSpPr>
          <p:nvPr/>
        </p:nvGrpSpPr>
        <p:grpSpPr bwMode="auto">
          <a:xfrm>
            <a:off x="0" y="303213"/>
            <a:ext cx="5715000" cy="1068387"/>
            <a:chOff x="0" y="191"/>
            <a:chExt cx="3600" cy="673"/>
          </a:xfrm>
        </p:grpSpPr>
        <p:pic>
          <p:nvPicPr>
            <p:cNvPr id="41993" name="Picture 67" descr="bar_1">
              <a:extLst>
                <a:ext uri="{FF2B5EF4-FFF2-40B4-BE49-F238E27FC236}">
                  <a16:creationId xmlns:a16="http://schemas.microsoft.com/office/drawing/2014/main" id="{4FCF20A6-7A0C-4F7D-A045-810803BD3CD9}"/>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 Box 68">
              <a:extLst>
                <a:ext uri="{FF2B5EF4-FFF2-40B4-BE49-F238E27FC236}">
                  <a16:creationId xmlns:a16="http://schemas.microsoft.com/office/drawing/2014/main" id="{8347DE59-69A0-4FE4-93C6-1209EF65B40F}"/>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Effect transition="in" filter="dissolve">
                                      <p:cBhvr>
                                        <p:cTn id="7" dur="500"/>
                                        <p:tgtEl>
                                          <p:spTgt spid="192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2515"/>
                                        </p:tgtEl>
                                        <p:attrNameLst>
                                          <p:attrName>style.visibility</p:attrName>
                                        </p:attrNameLst>
                                      </p:cBhvr>
                                      <p:to>
                                        <p:strVal val="visible"/>
                                      </p:to>
                                    </p:set>
                                    <p:animEffect transition="in" filter="dissolve">
                                      <p:cBhvr>
                                        <p:cTn id="12" dur="500"/>
                                        <p:tgtEl>
                                          <p:spTgt spid="192515"/>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92516"/>
                                        </p:tgtEl>
                                        <p:attrNameLst>
                                          <p:attrName>style.visibility</p:attrName>
                                        </p:attrNameLst>
                                      </p:cBhvr>
                                      <p:to>
                                        <p:strVal val="visible"/>
                                      </p:to>
                                    </p:set>
                                    <p:animEffect transition="in" filter="dissolve">
                                      <p:cBhvr>
                                        <p:cTn id="16" dur="500"/>
                                        <p:tgtEl>
                                          <p:spTgt spid="1925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utoUpdateAnimBg="0"/>
      <p:bldP spid="192515" grpId="0" autoUpdateAnimBg="0"/>
      <p:bldP spid="192516"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1">
            <a:extLst>
              <a:ext uri="{FF2B5EF4-FFF2-40B4-BE49-F238E27FC236}">
                <a16:creationId xmlns:a16="http://schemas.microsoft.com/office/drawing/2014/main" id="{BE0847EA-DA7F-4B62-BF20-47B45D4BE631}"/>
              </a:ext>
            </a:extLst>
          </p:cNvPr>
          <p:cNvSpPr>
            <a:spLocks noGrp="1"/>
          </p:cNvSpPr>
          <p:nvPr>
            <p:ph type="dt" sz="quarter" idx="10"/>
          </p:nvPr>
        </p:nvSpPr>
        <p:spPr/>
        <p:txBody>
          <a:bodyPr/>
          <a:lstStyle/>
          <a:p>
            <a:pPr>
              <a:defRPr/>
            </a:pPr>
            <a:fld id="{A47DB288-DBD8-4752-B807-F0B063E359A3}" type="datetime8">
              <a:rPr lang="en-US"/>
              <a:pPr>
                <a:defRPr/>
              </a:pPr>
              <a:t>3/26/2020 3:29 PM</a:t>
            </a:fld>
            <a:endParaRPr lang="en-US" altLang="zh-CN"/>
          </a:p>
        </p:txBody>
      </p:sp>
      <p:sp>
        <p:nvSpPr>
          <p:cNvPr id="6147" name="灯片编号占位符 3">
            <a:extLst>
              <a:ext uri="{FF2B5EF4-FFF2-40B4-BE49-F238E27FC236}">
                <a16:creationId xmlns:a16="http://schemas.microsoft.com/office/drawing/2014/main" id="{EC620594-5F95-46B2-8E16-1EB9FE1817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DE487EE-2B0A-4BBC-91B9-1BF999ABF1C7}" type="slidenum">
              <a:rPr lang="en-US" altLang="zh-CN" sz="1400"/>
              <a:pPr>
                <a:spcBef>
                  <a:spcPct val="0"/>
                </a:spcBef>
                <a:buFontTx/>
                <a:buNone/>
              </a:pPr>
              <a:t>4</a:t>
            </a:fld>
            <a:endParaRPr lang="en-US" altLang="zh-CN" sz="1400"/>
          </a:p>
        </p:txBody>
      </p:sp>
      <p:grpSp>
        <p:nvGrpSpPr>
          <p:cNvPr id="2" name="Group 2">
            <a:extLst>
              <a:ext uri="{FF2B5EF4-FFF2-40B4-BE49-F238E27FC236}">
                <a16:creationId xmlns:a16="http://schemas.microsoft.com/office/drawing/2014/main" id="{B801BC49-E2FA-474C-98AF-AEC6932F91BE}"/>
              </a:ext>
            </a:extLst>
          </p:cNvPr>
          <p:cNvGrpSpPr>
            <a:grpSpLocks/>
          </p:cNvGrpSpPr>
          <p:nvPr/>
        </p:nvGrpSpPr>
        <p:grpSpPr bwMode="auto">
          <a:xfrm>
            <a:off x="4343400" y="1228725"/>
            <a:ext cx="4343400" cy="3352800"/>
            <a:chOff x="2688" y="1728"/>
            <a:chExt cx="2736" cy="2112"/>
          </a:xfrm>
        </p:grpSpPr>
        <p:sp>
          <p:nvSpPr>
            <p:cNvPr id="208899" name="Rectangle 3">
              <a:extLst>
                <a:ext uri="{FF2B5EF4-FFF2-40B4-BE49-F238E27FC236}">
                  <a16:creationId xmlns:a16="http://schemas.microsoft.com/office/drawing/2014/main" id="{AD2C288B-D902-448F-A3E2-12F388C7EF9B}"/>
                </a:ext>
              </a:extLst>
            </p:cNvPr>
            <p:cNvSpPr>
              <a:spLocks noChangeArrowheads="1"/>
            </p:cNvSpPr>
            <p:nvPr/>
          </p:nvSpPr>
          <p:spPr bwMode="auto">
            <a:xfrm>
              <a:off x="2688" y="1728"/>
              <a:ext cx="2736" cy="2112"/>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00" name="Line 4">
              <a:extLst>
                <a:ext uri="{FF2B5EF4-FFF2-40B4-BE49-F238E27FC236}">
                  <a16:creationId xmlns:a16="http://schemas.microsoft.com/office/drawing/2014/main" id="{F043F88C-4105-452B-ACFA-46446575021D}"/>
                </a:ext>
              </a:extLst>
            </p:cNvPr>
            <p:cNvSpPr>
              <a:spLocks noChangeShapeType="1"/>
            </p:cNvSpPr>
            <p:nvPr/>
          </p:nvSpPr>
          <p:spPr bwMode="auto">
            <a:xfrm flipV="1">
              <a:off x="3744" y="2544"/>
              <a:ext cx="528" cy="432"/>
            </a:xfrm>
            <a:prstGeom prst="line">
              <a:avLst/>
            </a:prstGeom>
            <a:noFill/>
            <a:ln w="57150">
              <a:solidFill>
                <a:srgbClr val="FF33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77" name="Object 5">
              <a:extLst>
                <a:ext uri="{FF2B5EF4-FFF2-40B4-BE49-F238E27FC236}">
                  <a16:creationId xmlns:a16="http://schemas.microsoft.com/office/drawing/2014/main" id="{41D1F9B3-3E88-4420-8EEE-35C9D89A61A4}"/>
                </a:ext>
              </a:extLst>
            </p:cNvPr>
            <p:cNvGraphicFramePr>
              <a:graphicFrameLocks noChangeAspect="1"/>
            </p:cNvGraphicFramePr>
            <p:nvPr/>
          </p:nvGraphicFramePr>
          <p:xfrm>
            <a:off x="3648" y="2928"/>
            <a:ext cx="141" cy="144"/>
          </p:xfrm>
          <a:graphic>
            <a:graphicData uri="http://schemas.openxmlformats.org/presentationml/2006/ole">
              <mc:AlternateContent xmlns:mc="http://schemas.openxmlformats.org/markup-compatibility/2006">
                <mc:Choice xmlns:v="urn:schemas-microsoft-com:vml" Requires="v">
                  <p:oleObj spid="_x0000_s6207" name="Clip" r:id="rId3" imgW="380852" imgH="390270" progId="MS_ClipArt_Gallery.2">
                    <p:embed/>
                  </p:oleObj>
                </mc:Choice>
                <mc:Fallback>
                  <p:oleObj name="Clip" r:id="rId3" imgW="380852" imgH="390270"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9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78" name="Object 6">
              <a:extLst>
                <a:ext uri="{FF2B5EF4-FFF2-40B4-BE49-F238E27FC236}">
                  <a16:creationId xmlns:a16="http://schemas.microsoft.com/office/drawing/2014/main" id="{4BD2298C-F654-4B76-AEAF-9B9D17D445E1}"/>
                </a:ext>
              </a:extLst>
            </p:cNvPr>
            <p:cNvGraphicFramePr>
              <a:graphicFrameLocks noChangeAspect="1"/>
            </p:cNvGraphicFramePr>
            <p:nvPr/>
          </p:nvGraphicFramePr>
          <p:xfrm>
            <a:off x="4224" y="2448"/>
            <a:ext cx="141" cy="144"/>
          </p:xfrm>
          <a:graphic>
            <a:graphicData uri="http://schemas.openxmlformats.org/presentationml/2006/ole">
              <mc:AlternateContent xmlns:mc="http://schemas.openxmlformats.org/markup-compatibility/2006">
                <mc:Choice xmlns:v="urn:schemas-microsoft-com:vml" Requires="v">
                  <p:oleObj spid="_x0000_s6208" name="Clip" r:id="rId5" imgW="380852" imgH="390270" progId="MS_ClipArt_Gallery.2">
                    <p:embed/>
                  </p:oleObj>
                </mc:Choice>
                <mc:Fallback>
                  <p:oleObj name="Clip" r:id="rId5" imgW="380852" imgH="390270"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244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03" name="Line 7">
              <a:extLst>
                <a:ext uri="{FF2B5EF4-FFF2-40B4-BE49-F238E27FC236}">
                  <a16:creationId xmlns:a16="http://schemas.microsoft.com/office/drawing/2014/main" id="{21E34B8F-24A6-43F3-99EF-6CC867B0CFBE}"/>
                </a:ext>
              </a:extLst>
            </p:cNvPr>
            <p:cNvSpPr>
              <a:spLocks noChangeShapeType="1"/>
            </p:cNvSpPr>
            <p:nvPr/>
          </p:nvSpPr>
          <p:spPr bwMode="auto">
            <a:xfrm>
              <a:off x="4368" y="2496"/>
              <a:ext cx="480" cy="0"/>
            </a:xfrm>
            <a:prstGeom prst="line">
              <a:avLst/>
            </a:prstGeom>
            <a:noFill/>
            <a:ln w="28575">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04" name="Line 8">
              <a:extLst>
                <a:ext uri="{FF2B5EF4-FFF2-40B4-BE49-F238E27FC236}">
                  <a16:creationId xmlns:a16="http://schemas.microsoft.com/office/drawing/2014/main" id="{654E7837-1151-4717-8B88-BFD01D979CD1}"/>
                </a:ext>
              </a:extLst>
            </p:cNvPr>
            <p:cNvSpPr>
              <a:spLocks noChangeShapeType="1"/>
            </p:cNvSpPr>
            <p:nvPr/>
          </p:nvSpPr>
          <p:spPr bwMode="auto">
            <a:xfrm flipH="1" flipV="1">
              <a:off x="3168" y="3024"/>
              <a:ext cx="480" cy="0"/>
            </a:xfrm>
            <a:prstGeom prst="line">
              <a:avLst/>
            </a:prstGeom>
            <a:noFill/>
            <a:ln w="28575">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81" name="Object 9">
              <a:extLst>
                <a:ext uri="{FF2B5EF4-FFF2-40B4-BE49-F238E27FC236}">
                  <a16:creationId xmlns:a16="http://schemas.microsoft.com/office/drawing/2014/main" id="{BAA294D5-7BC6-42B7-9B2D-C4CBF012D850}"/>
                </a:ext>
              </a:extLst>
            </p:cNvPr>
            <p:cNvGraphicFramePr>
              <a:graphicFrameLocks noChangeAspect="1"/>
            </p:cNvGraphicFramePr>
            <p:nvPr/>
          </p:nvGraphicFramePr>
          <p:xfrm>
            <a:off x="4560" y="2112"/>
            <a:ext cx="267" cy="336"/>
          </p:xfrm>
          <a:graphic>
            <a:graphicData uri="http://schemas.openxmlformats.org/presentationml/2006/ole">
              <mc:AlternateContent xmlns:mc="http://schemas.openxmlformats.org/markup-compatibility/2006">
                <mc:Choice xmlns:v="urn:schemas-microsoft-com:vml" Requires="v">
                  <p:oleObj spid="_x0000_s6209" name="公式" r:id="rId6" imgW="152459" imgH="197891" progId="Equation.3">
                    <p:embed/>
                  </p:oleObj>
                </mc:Choice>
                <mc:Fallback>
                  <p:oleObj name="公式" r:id="rId6" imgW="152459" imgH="197891"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0" y="2112"/>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2" name="Object 10">
              <a:extLst>
                <a:ext uri="{FF2B5EF4-FFF2-40B4-BE49-F238E27FC236}">
                  <a16:creationId xmlns:a16="http://schemas.microsoft.com/office/drawing/2014/main" id="{7C43C3A6-0E67-444A-9B25-10093F75E39C}"/>
                </a:ext>
              </a:extLst>
            </p:cNvPr>
            <p:cNvGraphicFramePr>
              <a:graphicFrameLocks noChangeAspect="1"/>
            </p:cNvGraphicFramePr>
            <p:nvPr/>
          </p:nvGraphicFramePr>
          <p:xfrm>
            <a:off x="3168" y="3120"/>
            <a:ext cx="267" cy="336"/>
          </p:xfrm>
          <a:graphic>
            <a:graphicData uri="http://schemas.openxmlformats.org/presentationml/2006/ole">
              <mc:AlternateContent xmlns:mc="http://schemas.openxmlformats.org/markup-compatibility/2006">
                <mc:Choice xmlns:v="urn:schemas-microsoft-com:vml" Requires="v">
                  <p:oleObj spid="_x0000_s6210" name="公式" r:id="rId8" imgW="152459" imgH="197891" progId="Equation.3">
                    <p:embed/>
                  </p:oleObj>
                </mc:Choice>
                <mc:Fallback>
                  <p:oleObj name="公式" r:id="rId8" imgW="152459" imgH="19789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3120"/>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07" name="Line 11">
              <a:extLst>
                <a:ext uri="{FF2B5EF4-FFF2-40B4-BE49-F238E27FC236}">
                  <a16:creationId xmlns:a16="http://schemas.microsoft.com/office/drawing/2014/main" id="{A69E4E51-24AE-404A-8D8B-8103A12C8B1B}"/>
                </a:ext>
              </a:extLst>
            </p:cNvPr>
            <p:cNvSpPr>
              <a:spLocks noChangeShapeType="1"/>
            </p:cNvSpPr>
            <p:nvPr/>
          </p:nvSpPr>
          <p:spPr bwMode="auto">
            <a:xfrm>
              <a:off x="3120" y="2064"/>
              <a:ext cx="1968" cy="0"/>
            </a:xfrm>
            <a:prstGeom prst="line">
              <a:avLst/>
            </a:prstGeom>
            <a:noFill/>
            <a:ln w="28575">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08" name="Line 12">
              <a:extLst>
                <a:ext uri="{FF2B5EF4-FFF2-40B4-BE49-F238E27FC236}">
                  <a16:creationId xmlns:a16="http://schemas.microsoft.com/office/drawing/2014/main" id="{2EFFF529-478F-4308-A70A-E16250F7CB0C}"/>
                </a:ext>
              </a:extLst>
            </p:cNvPr>
            <p:cNvSpPr>
              <a:spLocks noChangeShapeType="1"/>
            </p:cNvSpPr>
            <p:nvPr/>
          </p:nvSpPr>
          <p:spPr bwMode="auto">
            <a:xfrm>
              <a:off x="3120" y="2400"/>
              <a:ext cx="1968" cy="0"/>
            </a:xfrm>
            <a:prstGeom prst="line">
              <a:avLst/>
            </a:prstGeom>
            <a:noFill/>
            <a:ln w="28575">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09" name="Line 13">
              <a:extLst>
                <a:ext uri="{FF2B5EF4-FFF2-40B4-BE49-F238E27FC236}">
                  <a16:creationId xmlns:a16="http://schemas.microsoft.com/office/drawing/2014/main" id="{2CEB3C4B-7139-49E2-8968-BC6ED291CD57}"/>
                </a:ext>
              </a:extLst>
            </p:cNvPr>
            <p:cNvSpPr>
              <a:spLocks noChangeShapeType="1"/>
            </p:cNvSpPr>
            <p:nvPr/>
          </p:nvSpPr>
          <p:spPr bwMode="auto">
            <a:xfrm>
              <a:off x="3120" y="2784"/>
              <a:ext cx="1968" cy="0"/>
            </a:xfrm>
            <a:prstGeom prst="line">
              <a:avLst/>
            </a:prstGeom>
            <a:noFill/>
            <a:ln w="28575">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10" name="Line 14">
              <a:extLst>
                <a:ext uri="{FF2B5EF4-FFF2-40B4-BE49-F238E27FC236}">
                  <a16:creationId xmlns:a16="http://schemas.microsoft.com/office/drawing/2014/main" id="{3B96A0A3-32F4-4E74-A6E1-191C478EB08E}"/>
                </a:ext>
              </a:extLst>
            </p:cNvPr>
            <p:cNvSpPr>
              <a:spLocks noChangeShapeType="1"/>
            </p:cNvSpPr>
            <p:nvPr/>
          </p:nvSpPr>
          <p:spPr bwMode="auto">
            <a:xfrm>
              <a:off x="3120" y="3120"/>
              <a:ext cx="1968" cy="0"/>
            </a:xfrm>
            <a:prstGeom prst="line">
              <a:avLst/>
            </a:prstGeom>
            <a:noFill/>
            <a:ln w="28575">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11" name="Line 15">
              <a:extLst>
                <a:ext uri="{FF2B5EF4-FFF2-40B4-BE49-F238E27FC236}">
                  <a16:creationId xmlns:a16="http://schemas.microsoft.com/office/drawing/2014/main" id="{6B947F1D-5F97-4595-A3D6-8BDAD36BA190}"/>
                </a:ext>
              </a:extLst>
            </p:cNvPr>
            <p:cNvSpPr>
              <a:spLocks noChangeShapeType="1"/>
            </p:cNvSpPr>
            <p:nvPr/>
          </p:nvSpPr>
          <p:spPr bwMode="auto">
            <a:xfrm>
              <a:off x="3120" y="3456"/>
              <a:ext cx="1968" cy="0"/>
            </a:xfrm>
            <a:prstGeom prst="line">
              <a:avLst/>
            </a:prstGeom>
            <a:noFill/>
            <a:ln w="28575">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88" name="Object 16">
              <a:extLst>
                <a:ext uri="{FF2B5EF4-FFF2-40B4-BE49-F238E27FC236}">
                  <a16:creationId xmlns:a16="http://schemas.microsoft.com/office/drawing/2014/main" id="{17687D49-EB09-455D-9E89-040925BFD2EE}"/>
                </a:ext>
              </a:extLst>
            </p:cNvPr>
            <p:cNvGraphicFramePr>
              <a:graphicFrameLocks noChangeAspect="1"/>
            </p:cNvGraphicFramePr>
            <p:nvPr/>
          </p:nvGraphicFramePr>
          <p:xfrm>
            <a:off x="4656" y="3120"/>
            <a:ext cx="247" cy="304"/>
          </p:xfrm>
          <a:graphic>
            <a:graphicData uri="http://schemas.openxmlformats.org/presentationml/2006/ole">
              <mc:AlternateContent xmlns:mc="http://schemas.openxmlformats.org/markup-compatibility/2006">
                <mc:Choice xmlns:v="urn:schemas-microsoft-com:vml" Requires="v">
                  <p:oleObj spid="_x0000_s6211" name="公式" r:id="rId10" imgW="122157" imgH="167446" progId="Equation.3">
                    <p:embed/>
                  </p:oleObj>
                </mc:Choice>
                <mc:Fallback>
                  <p:oleObj name="公式" r:id="rId10" imgW="122157" imgH="167446"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 y="3120"/>
                          <a:ext cx="24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9" name="Object 17">
              <a:extLst>
                <a:ext uri="{FF2B5EF4-FFF2-40B4-BE49-F238E27FC236}">
                  <a16:creationId xmlns:a16="http://schemas.microsoft.com/office/drawing/2014/main" id="{3C1410B8-E5AF-4951-A294-4C22B0A9140D}"/>
                </a:ext>
              </a:extLst>
            </p:cNvPr>
            <p:cNvGraphicFramePr>
              <a:graphicFrameLocks noChangeAspect="1"/>
            </p:cNvGraphicFramePr>
            <p:nvPr/>
          </p:nvGraphicFramePr>
          <p:xfrm>
            <a:off x="4368" y="2544"/>
            <a:ext cx="177" cy="248"/>
          </p:xfrm>
          <a:graphic>
            <a:graphicData uri="http://schemas.openxmlformats.org/presentationml/2006/ole">
              <mc:AlternateContent xmlns:mc="http://schemas.openxmlformats.org/markup-compatibility/2006">
                <mc:Choice xmlns:v="urn:schemas-microsoft-com:vml" Requires="v">
                  <p:oleObj spid="_x0000_s6212" name="公式" r:id="rId12" imgW="83805" imgH="144613" progId="Equation.3">
                    <p:embed/>
                  </p:oleObj>
                </mc:Choice>
                <mc:Fallback>
                  <p:oleObj name="公式" r:id="rId12" imgW="83805" imgH="144613"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8" y="2544"/>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14" name="Freeform 18">
              <a:extLst>
                <a:ext uri="{FF2B5EF4-FFF2-40B4-BE49-F238E27FC236}">
                  <a16:creationId xmlns:a16="http://schemas.microsoft.com/office/drawing/2014/main" id="{EF689B37-C006-451B-9D4F-73DC9040F234}"/>
                </a:ext>
              </a:extLst>
            </p:cNvPr>
            <p:cNvSpPr>
              <a:spLocks/>
            </p:cNvSpPr>
            <p:nvPr/>
          </p:nvSpPr>
          <p:spPr bwMode="auto">
            <a:xfrm>
              <a:off x="4176" y="2592"/>
              <a:ext cx="140" cy="212"/>
            </a:xfrm>
            <a:custGeom>
              <a:avLst/>
              <a:gdLst/>
              <a:ahLst/>
              <a:cxnLst>
                <a:cxn ang="0">
                  <a:pos x="127" y="212"/>
                </a:cxn>
                <a:cxn ang="0">
                  <a:pos x="119" y="110"/>
                </a:cxn>
                <a:cxn ang="0">
                  <a:pos x="0" y="0"/>
                </a:cxn>
              </a:cxnLst>
              <a:rect l="0" t="0" r="r" b="b"/>
              <a:pathLst>
                <a:path w="140" h="212">
                  <a:moveTo>
                    <a:pt x="127" y="212"/>
                  </a:moveTo>
                  <a:cubicBezTo>
                    <a:pt x="126" y="197"/>
                    <a:pt x="140" y="145"/>
                    <a:pt x="119" y="110"/>
                  </a:cubicBezTo>
                  <a:cubicBezTo>
                    <a:pt x="98" y="75"/>
                    <a:pt x="25" y="23"/>
                    <a:pt x="0" y="0"/>
                  </a:cubicBezTo>
                </a:path>
              </a:pathLst>
            </a:custGeom>
            <a:noFill/>
            <a:ln w="28575" cmpd="sng">
              <a:solidFill>
                <a:srgbClr val="9999FF"/>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91" name="Object 19">
              <a:extLst>
                <a:ext uri="{FF2B5EF4-FFF2-40B4-BE49-F238E27FC236}">
                  <a16:creationId xmlns:a16="http://schemas.microsoft.com/office/drawing/2014/main" id="{753F093F-6800-4097-9EA3-258F7787D134}"/>
                </a:ext>
              </a:extLst>
            </p:cNvPr>
            <p:cNvGraphicFramePr>
              <a:graphicFrameLocks noChangeAspect="1"/>
            </p:cNvGraphicFramePr>
            <p:nvPr/>
          </p:nvGraphicFramePr>
          <p:xfrm>
            <a:off x="3792" y="2448"/>
            <a:ext cx="168" cy="296"/>
          </p:xfrm>
          <a:graphic>
            <a:graphicData uri="http://schemas.openxmlformats.org/presentationml/2006/ole">
              <mc:AlternateContent xmlns:mc="http://schemas.openxmlformats.org/markup-compatibility/2006">
                <mc:Choice xmlns:v="urn:schemas-microsoft-com:vml" Requires="v">
                  <p:oleObj spid="_x0000_s6213" name="公式" r:id="rId14" imgW="68654" imgH="144613" progId="Equation.3">
                    <p:embed/>
                  </p:oleObj>
                </mc:Choice>
                <mc:Fallback>
                  <p:oleObj name="公式" r:id="rId14" imgW="68654" imgH="144613"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2" y="2448"/>
                          <a:ext cx="16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8916" name="Text Box 20">
            <a:extLst>
              <a:ext uri="{FF2B5EF4-FFF2-40B4-BE49-F238E27FC236}">
                <a16:creationId xmlns:a16="http://schemas.microsoft.com/office/drawing/2014/main" id="{82CD8072-BD76-45D2-BE04-092C5A4AB080}"/>
              </a:ext>
            </a:extLst>
          </p:cNvPr>
          <p:cNvSpPr txBox="1">
            <a:spLocks noChangeArrowheads="1"/>
          </p:cNvSpPr>
          <p:nvPr/>
        </p:nvSpPr>
        <p:spPr bwMode="auto">
          <a:xfrm>
            <a:off x="393700" y="1762125"/>
            <a:ext cx="3962400" cy="1800225"/>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电偶极子在电场中受电场力的作用，电场力矩的作用总是使电偶极矩与电场的方向一致。</a:t>
            </a:r>
          </a:p>
        </p:txBody>
      </p:sp>
      <p:graphicFrame>
        <p:nvGraphicFramePr>
          <p:cNvPr id="208917" name="Object 21">
            <a:extLst>
              <a:ext uri="{FF2B5EF4-FFF2-40B4-BE49-F238E27FC236}">
                <a16:creationId xmlns:a16="http://schemas.microsoft.com/office/drawing/2014/main" id="{81A21F4F-6A49-4F01-BB09-4276896BE329}"/>
              </a:ext>
            </a:extLst>
          </p:cNvPr>
          <p:cNvGraphicFramePr>
            <a:graphicFrameLocks noChangeAspect="1"/>
          </p:cNvGraphicFramePr>
          <p:nvPr/>
        </p:nvGraphicFramePr>
        <p:xfrm>
          <a:off x="914400" y="4657725"/>
          <a:ext cx="1477963" cy="422275"/>
        </p:xfrm>
        <a:graphic>
          <a:graphicData uri="http://schemas.openxmlformats.org/presentationml/2006/ole">
            <mc:AlternateContent xmlns:mc="http://schemas.openxmlformats.org/markup-compatibility/2006">
              <mc:Choice xmlns:v="urn:schemas-microsoft-com:vml" Requires="v">
                <p:oleObj spid="_x0000_s6214" name="公式" r:id="rId16" imgW="563910" imgH="144613" progId="Equation.3">
                  <p:embed/>
                </p:oleObj>
              </mc:Choice>
              <mc:Fallback>
                <p:oleObj name="公式" r:id="rId16" imgW="563910" imgH="144613"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4400" y="4657725"/>
                        <a:ext cx="1477963" cy="422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18" name="Text Box 22">
            <a:extLst>
              <a:ext uri="{FF2B5EF4-FFF2-40B4-BE49-F238E27FC236}">
                <a16:creationId xmlns:a16="http://schemas.microsoft.com/office/drawing/2014/main" id="{A658C888-9AD8-4B78-AC32-8224937E6F68}"/>
              </a:ext>
            </a:extLst>
          </p:cNvPr>
          <p:cNvSpPr txBox="1">
            <a:spLocks noChangeArrowheads="1"/>
          </p:cNvSpPr>
          <p:nvPr/>
        </p:nvSpPr>
        <p:spPr bwMode="auto">
          <a:xfrm>
            <a:off x="2590800" y="4581525"/>
            <a:ext cx="62484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a:effectLst>
                  <a:outerShdw blurRad="38100" dist="38100" dir="2700000" algn="tl">
                    <a:srgbClr val="000000"/>
                  </a:outerShdw>
                </a:effectLst>
              </a:rPr>
              <a:t>电场力矩使电偶极矩顺时针旋转</a:t>
            </a:r>
          </a:p>
        </p:txBody>
      </p:sp>
      <p:graphicFrame>
        <p:nvGraphicFramePr>
          <p:cNvPr id="208919" name="Object 23">
            <a:extLst>
              <a:ext uri="{FF2B5EF4-FFF2-40B4-BE49-F238E27FC236}">
                <a16:creationId xmlns:a16="http://schemas.microsoft.com/office/drawing/2014/main" id="{BAA32D9F-07E7-4436-B6B1-506A2C14A988}"/>
              </a:ext>
            </a:extLst>
          </p:cNvPr>
          <p:cNvGraphicFramePr>
            <a:graphicFrameLocks noChangeAspect="1"/>
          </p:cNvGraphicFramePr>
          <p:nvPr/>
        </p:nvGraphicFramePr>
        <p:xfrm>
          <a:off x="889000" y="5376863"/>
          <a:ext cx="1666875" cy="409575"/>
        </p:xfrm>
        <a:graphic>
          <a:graphicData uri="http://schemas.openxmlformats.org/presentationml/2006/ole">
            <mc:AlternateContent xmlns:mc="http://schemas.openxmlformats.org/markup-compatibility/2006">
              <mc:Choice xmlns:v="urn:schemas-microsoft-com:vml" Requires="v">
                <p:oleObj spid="_x0000_s6215" name="公式" r:id="rId18" imgW="647715" imgH="144613" progId="Equation.3">
                  <p:embed/>
                </p:oleObj>
              </mc:Choice>
              <mc:Fallback>
                <p:oleObj name="公式" r:id="rId18" imgW="647715" imgH="144613"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9000" y="5376863"/>
                        <a:ext cx="1666875" cy="4095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20" name="Text Box 24">
            <a:extLst>
              <a:ext uri="{FF2B5EF4-FFF2-40B4-BE49-F238E27FC236}">
                <a16:creationId xmlns:a16="http://schemas.microsoft.com/office/drawing/2014/main" id="{8A99F24C-F130-448B-AF5A-AEDEEC4AD852}"/>
              </a:ext>
            </a:extLst>
          </p:cNvPr>
          <p:cNvSpPr txBox="1">
            <a:spLocks noChangeArrowheads="1"/>
          </p:cNvSpPr>
          <p:nvPr/>
        </p:nvSpPr>
        <p:spPr bwMode="auto">
          <a:xfrm>
            <a:off x="2667000" y="5270500"/>
            <a:ext cx="61341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a:effectLst>
                  <a:outerShdw blurRad="38100" dist="38100" dir="2700000" algn="tl">
                    <a:srgbClr val="000000"/>
                  </a:outerShdw>
                </a:effectLst>
              </a:rPr>
              <a:t>电场力矩使电偶极矩逆时针旋转</a:t>
            </a:r>
          </a:p>
        </p:txBody>
      </p:sp>
      <p:grpSp>
        <p:nvGrpSpPr>
          <p:cNvPr id="3" name="Group 25">
            <a:extLst>
              <a:ext uri="{FF2B5EF4-FFF2-40B4-BE49-F238E27FC236}">
                <a16:creationId xmlns:a16="http://schemas.microsoft.com/office/drawing/2014/main" id="{B8F0D321-1A92-4C86-9D9A-57A1D2C03B70}"/>
              </a:ext>
            </a:extLst>
          </p:cNvPr>
          <p:cNvGrpSpPr>
            <a:grpSpLocks/>
          </p:cNvGrpSpPr>
          <p:nvPr/>
        </p:nvGrpSpPr>
        <p:grpSpPr bwMode="auto">
          <a:xfrm>
            <a:off x="4356100" y="1230313"/>
            <a:ext cx="4343400" cy="3352800"/>
            <a:chOff x="2640" y="336"/>
            <a:chExt cx="2736" cy="2112"/>
          </a:xfrm>
        </p:grpSpPr>
        <p:sp>
          <p:nvSpPr>
            <p:cNvPr id="208922" name="Rectangle 26">
              <a:extLst>
                <a:ext uri="{FF2B5EF4-FFF2-40B4-BE49-F238E27FC236}">
                  <a16:creationId xmlns:a16="http://schemas.microsoft.com/office/drawing/2014/main" id="{EB5CB306-9637-4A3B-9813-4BA8F5C5F520}"/>
                </a:ext>
              </a:extLst>
            </p:cNvPr>
            <p:cNvSpPr>
              <a:spLocks noChangeArrowheads="1"/>
            </p:cNvSpPr>
            <p:nvPr/>
          </p:nvSpPr>
          <p:spPr bwMode="auto">
            <a:xfrm>
              <a:off x="2640" y="336"/>
              <a:ext cx="2736" cy="211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6159" name="Group 27">
              <a:extLst>
                <a:ext uri="{FF2B5EF4-FFF2-40B4-BE49-F238E27FC236}">
                  <a16:creationId xmlns:a16="http://schemas.microsoft.com/office/drawing/2014/main" id="{41E9C555-5D77-4600-A8EE-2602D1A284EC}"/>
                </a:ext>
              </a:extLst>
            </p:cNvPr>
            <p:cNvGrpSpPr>
              <a:grpSpLocks/>
            </p:cNvGrpSpPr>
            <p:nvPr/>
          </p:nvGrpSpPr>
          <p:grpSpPr bwMode="auto">
            <a:xfrm>
              <a:off x="3024" y="720"/>
              <a:ext cx="1968" cy="1392"/>
              <a:chOff x="2832" y="1488"/>
              <a:chExt cx="1968" cy="1392"/>
            </a:xfrm>
          </p:grpSpPr>
          <p:sp>
            <p:nvSpPr>
              <p:cNvPr id="208924" name="Line 28">
                <a:extLst>
                  <a:ext uri="{FF2B5EF4-FFF2-40B4-BE49-F238E27FC236}">
                    <a16:creationId xmlns:a16="http://schemas.microsoft.com/office/drawing/2014/main" id="{678F8FE8-E8EE-4703-92AB-8DF5A6221252}"/>
                  </a:ext>
                </a:extLst>
              </p:cNvPr>
              <p:cNvSpPr>
                <a:spLocks noChangeShapeType="1"/>
              </p:cNvSpPr>
              <p:nvPr/>
            </p:nvSpPr>
            <p:spPr bwMode="auto">
              <a:xfrm>
                <a:off x="2832" y="148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25" name="Line 29">
                <a:extLst>
                  <a:ext uri="{FF2B5EF4-FFF2-40B4-BE49-F238E27FC236}">
                    <a16:creationId xmlns:a16="http://schemas.microsoft.com/office/drawing/2014/main" id="{4BF186C5-F2F3-488A-8575-4B5BFF9CD06F}"/>
                  </a:ext>
                </a:extLst>
              </p:cNvPr>
              <p:cNvSpPr>
                <a:spLocks noChangeShapeType="1"/>
              </p:cNvSpPr>
              <p:nvPr/>
            </p:nvSpPr>
            <p:spPr bwMode="auto">
              <a:xfrm>
                <a:off x="2832" y="182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26" name="Line 30">
                <a:extLst>
                  <a:ext uri="{FF2B5EF4-FFF2-40B4-BE49-F238E27FC236}">
                    <a16:creationId xmlns:a16="http://schemas.microsoft.com/office/drawing/2014/main" id="{A8B9E496-644B-4485-9FE0-FE7724B97BF3}"/>
                  </a:ext>
                </a:extLst>
              </p:cNvPr>
              <p:cNvSpPr>
                <a:spLocks noChangeShapeType="1"/>
              </p:cNvSpPr>
              <p:nvPr/>
            </p:nvSpPr>
            <p:spPr bwMode="auto">
              <a:xfrm>
                <a:off x="2832" y="220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27" name="Line 31">
                <a:extLst>
                  <a:ext uri="{FF2B5EF4-FFF2-40B4-BE49-F238E27FC236}">
                    <a16:creationId xmlns:a16="http://schemas.microsoft.com/office/drawing/2014/main" id="{D5D81F79-AAC5-4EF6-A8C0-27E12F19905E}"/>
                  </a:ext>
                </a:extLst>
              </p:cNvPr>
              <p:cNvSpPr>
                <a:spLocks noChangeShapeType="1"/>
              </p:cNvSpPr>
              <p:nvPr/>
            </p:nvSpPr>
            <p:spPr bwMode="auto">
              <a:xfrm>
                <a:off x="2832" y="254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28" name="Line 32">
                <a:extLst>
                  <a:ext uri="{FF2B5EF4-FFF2-40B4-BE49-F238E27FC236}">
                    <a16:creationId xmlns:a16="http://schemas.microsoft.com/office/drawing/2014/main" id="{B24A82A3-D735-4274-81A9-CDEF11775565}"/>
                  </a:ext>
                </a:extLst>
              </p:cNvPr>
              <p:cNvSpPr>
                <a:spLocks noChangeShapeType="1"/>
              </p:cNvSpPr>
              <p:nvPr/>
            </p:nvSpPr>
            <p:spPr bwMode="auto">
              <a:xfrm>
                <a:off x="2832" y="2880"/>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sp>
          <p:nvSpPr>
            <p:cNvPr id="208929" name="Line 33">
              <a:extLst>
                <a:ext uri="{FF2B5EF4-FFF2-40B4-BE49-F238E27FC236}">
                  <a16:creationId xmlns:a16="http://schemas.microsoft.com/office/drawing/2014/main" id="{0E9DCAE2-4F55-4E13-8191-7A1BD4012246}"/>
                </a:ext>
              </a:extLst>
            </p:cNvPr>
            <p:cNvSpPr>
              <a:spLocks noChangeShapeType="1"/>
            </p:cNvSpPr>
            <p:nvPr/>
          </p:nvSpPr>
          <p:spPr bwMode="auto">
            <a:xfrm flipV="1">
              <a:off x="3792" y="1200"/>
              <a:ext cx="528" cy="432"/>
            </a:xfrm>
            <a:prstGeom prst="line">
              <a:avLst/>
            </a:prstGeom>
            <a:noFill/>
            <a:ln w="57150">
              <a:solidFill>
                <a:srgbClr val="FF3399"/>
              </a:solidFill>
              <a:round/>
              <a:headEnd type="triangl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61" name="Object 34">
              <a:extLst>
                <a:ext uri="{FF2B5EF4-FFF2-40B4-BE49-F238E27FC236}">
                  <a16:creationId xmlns:a16="http://schemas.microsoft.com/office/drawing/2014/main" id="{49341743-344F-4E93-9000-13105DCE5557}"/>
                </a:ext>
              </a:extLst>
            </p:cNvPr>
            <p:cNvGraphicFramePr>
              <a:graphicFrameLocks noChangeAspect="1"/>
            </p:cNvGraphicFramePr>
            <p:nvPr/>
          </p:nvGraphicFramePr>
          <p:xfrm>
            <a:off x="3696" y="1584"/>
            <a:ext cx="141" cy="144"/>
          </p:xfrm>
          <a:graphic>
            <a:graphicData uri="http://schemas.openxmlformats.org/presentationml/2006/ole">
              <mc:AlternateContent xmlns:mc="http://schemas.openxmlformats.org/markup-compatibility/2006">
                <mc:Choice xmlns:v="urn:schemas-microsoft-com:vml" Requires="v">
                  <p:oleObj spid="_x0000_s6216" name="Clip" r:id="rId20" imgW="380852" imgH="390270" progId="MS_ClipArt_Gallery.2">
                    <p:embed/>
                  </p:oleObj>
                </mc:Choice>
                <mc:Fallback>
                  <p:oleObj name="Clip" r:id="rId20" imgW="380852" imgH="390270" progId="MS_ClipArt_Gallery.2">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2" name="Object 35">
              <a:extLst>
                <a:ext uri="{FF2B5EF4-FFF2-40B4-BE49-F238E27FC236}">
                  <a16:creationId xmlns:a16="http://schemas.microsoft.com/office/drawing/2014/main" id="{B617D8A4-9124-4290-985D-4D913F2D51D7}"/>
                </a:ext>
              </a:extLst>
            </p:cNvPr>
            <p:cNvGraphicFramePr>
              <a:graphicFrameLocks noChangeAspect="1"/>
            </p:cNvGraphicFramePr>
            <p:nvPr/>
          </p:nvGraphicFramePr>
          <p:xfrm>
            <a:off x="4272" y="1104"/>
            <a:ext cx="141" cy="144"/>
          </p:xfrm>
          <a:graphic>
            <a:graphicData uri="http://schemas.openxmlformats.org/presentationml/2006/ole">
              <mc:AlternateContent xmlns:mc="http://schemas.openxmlformats.org/markup-compatibility/2006">
                <mc:Choice xmlns:v="urn:schemas-microsoft-com:vml" Requires="v">
                  <p:oleObj spid="_x0000_s6217" name="Clip" r:id="rId21" imgW="380852" imgH="390270" progId="MS_ClipArt_Gallery.2">
                    <p:embed/>
                  </p:oleObj>
                </mc:Choice>
                <mc:Fallback>
                  <p:oleObj name="Clip" r:id="rId21" imgW="380852" imgH="390270" progId="MS_ClipArt_Gallery.2">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32" name="Line 36">
              <a:extLst>
                <a:ext uri="{FF2B5EF4-FFF2-40B4-BE49-F238E27FC236}">
                  <a16:creationId xmlns:a16="http://schemas.microsoft.com/office/drawing/2014/main" id="{D2904A0C-8AC6-403D-99B6-748650DBA437}"/>
                </a:ext>
              </a:extLst>
            </p:cNvPr>
            <p:cNvSpPr>
              <a:spLocks noChangeShapeType="1"/>
            </p:cNvSpPr>
            <p:nvPr/>
          </p:nvSpPr>
          <p:spPr bwMode="auto">
            <a:xfrm>
              <a:off x="3840" y="1680"/>
              <a:ext cx="480" cy="0"/>
            </a:xfrm>
            <a:prstGeom prst="line">
              <a:avLst/>
            </a:prstGeom>
            <a:noFill/>
            <a:ln w="19050">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8933" name="Line 37">
              <a:extLst>
                <a:ext uri="{FF2B5EF4-FFF2-40B4-BE49-F238E27FC236}">
                  <a16:creationId xmlns:a16="http://schemas.microsoft.com/office/drawing/2014/main" id="{F51E097D-8996-423E-AB46-4EEB4F0E4AAA}"/>
                </a:ext>
              </a:extLst>
            </p:cNvPr>
            <p:cNvSpPr>
              <a:spLocks noChangeShapeType="1"/>
            </p:cNvSpPr>
            <p:nvPr/>
          </p:nvSpPr>
          <p:spPr bwMode="auto">
            <a:xfrm flipH="1" flipV="1">
              <a:off x="3840" y="1152"/>
              <a:ext cx="480" cy="0"/>
            </a:xfrm>
            <a:prstGeom prst="line">
              <a:avLst/>
            </a:prstGeom>
            <a:noFill/>
            <a:ln w="19050">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65" name="Object 38">
              <a:extLst>
                <a:ext uri="{FF2B5EF4-FFF2-40B4-BE49-F238E27FC236}">
                  <a16:creationId xmlns:a16="http://schemas.microsoft.com/office/drawing/2014/main" id="{5FB72190-B956-477F-8ACF-CC69BC93E4BE}"/>
                </a:ext>
              </a:extLst>
            </p:cNvPr>
            <p:cNvGraphicFramePr>
              <a:graphicFrameLocks noChangeAspect="1"/>
            </p:cNvGraphicFramePr>
            <p:nvPr/>
          </p:nvGraphicFramePr>
          <p:xfrm>
            <a:off x="4032" y="720"/>
            <a:ext cx="267" cy="336"/>
          </p:xfrm>
          <a:graphic>
            <a:graphicData uri="http://schemas.openxmlformats.org/presentationml/2006/ole">
              <mc:AlternateContent xmlns:mc="http://schemas.openxmlformats.org/markup-compatibility/2006">
                <mc:Choice xmlns:v="urn:schemas-microsoft-com:vml" Requires="v">
                  <p:oleObj spid="_x0000_s6218" name="公式" r:id="rId22" imgW="152459" imgH="197891" progId="Equation.3">
                    <p:embed/>
                  </p:oleObj>
                </mc:Choice>
                <mc:Fallback>
                  <p:oleObj name="公式" r:id="rId22" imgW="152459" imgH="197891" progId="Equation.3">
                    <p:embed/>
                    <p:pic>
                      <p:nvPicPr>
                        <p:cNvPr id="0"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720"/>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6" name="Object 39">
              <a:extLst>
                <a:ext uri="{FF2B5EF4-FFF2-40B4-BE49-F238E27FC236}">
                  <a16:creationId xmlns:a16="http://schemas.microsoft.com/office/drawing/2014/main" id="{A2BB0078-F426-42BF-8772-1D5AB0DF39F7}"/>
                </a:ext>
              </a:extLst>
            </p:cNvPr>
            <p:cNvGraphicFramePr>
              <a:graphicFrameLocks noChangeAspect="1"/>
            </p:cNvGraphicFramePr>
            <p:nvPr/>
          </p:nvGraphicFramePr>
          <p:xfrm>
            <a:off x="3984" y="1728"/>
            <a:ext cx="267" cy="336"/>
          </p:xfrm>
          <a:graphic>
            <a:graphicData uri="http://schemas.openxmlformats.org/presentationml/2006/ole">
              <mc:AlternateContent xmlns:mc="http://schemas.openxmlformats.org/markup-compatibility/2006">
                <mc:Choice xmlns:v="urn:schemas-microsoft-com:vml" Requires="v">
                  <p:oleObj spid="_x0000_s6219" name="公式" r:id="rId24" imgW="152459" imgH="197891" progId="Equation.3">
                    <p:embed/>
                  </p:oleObj>
                </mc:Choice>
                <mc:Fallback>
                  <p:oleObj name="公式" r:id="rId24" imgW="152459" imgH="197891" progId="Equation.3">
                    <p:embed/>
                    <p:pic>
                      <p:nvPicPr>
                        <p:cNvPr id="0" name="Object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84" y="1728"/>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7" name="Object 40">
              <a:extLst>
                <a:ext uri="{FF2B5EF4-FFF2-40B4-BE49-F238E27FC236}">
                  <a16:creationId xmlns:a16="http://schemas.microsoft.com/office/drawing/2014/main" id="{E0FFA4A2-5A3C-4C58-95A1-2FE8FFA58F57}"/>
                </a:ext>
              </a:extLst>
            </p:cNvPr>
            <p:cNvGraphicFramePr>
              <a:graphicFrameLocks noChangeAspect="1"/>
            </p:cNvGraphicFramePr>
            <p:nvPr/>
          </p:nvGraphicFramePr>
          <p:xfrm>
            <a:off x="4416" y="1200"/>
            <a:ext cx="177" cy="248"/>
          </p:xfrm>
          <a:graphic>
            <a:graphicData uri="http://schemas.openxmlformats.org/presentationml/2006/ole">
              <mc:AlternateContent xmlns:mc="http://schemas.openxmlformats.org/markup-compatibility/2006">
                <mc:Choice xmlns:v="urn:schemas-microsoft-com:vml" Requires="v">
                  <p:oleObj spid="_x0000_s6220" name="公式" r:id="rId26" imgW="83805" imgH="144613" progId="Equation.3">
                    <p:embed/>
                  </p:oleObj>
                </mc:Choice>
                <mc:Fallback>
                  <p:oleObj name="公式" r:id="rId26" imgW="83805" imgH="144613" progId="Equation.3">
                    <p:embed/>
                    <p:pic>
                      <p:nvPicPr>
                        <p:cNvPr id="0" name="Object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16" y="1200"/>
                          <a:ext cx="177"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937" name="Freeform 41">
              <a:extLst>
                <a:ext uri="{FF2B5EF4-FFF2-40B4-BE49-F238E27FC236}">
                  <a16:creationId xmlns:a16="http://schemas.microsoft.com/office/drawing/2014/main" id="{8C1FD30B-F1AF-4EB2-A618-8DE3E5054708}"/>
                </a:ext>
              </a:extLst>
            </p:cNvPr>
            <p:cNvSpPr>
              <a:spLocks/>
            </p:cNvSpPr>
            <p:nvPr/>
          </p:nvSpPr>
          <p:spPr bwMode="auto">
            <a:xfrm>
              <a:off x="3950" y="1188"/>
              <a:ext cx="381" cy="290"/>
            </a:xfrm>
            <a:custGeom>
              <a:avLst/>
              <a:gdLst/>
              <a:ahLst/>
              <a:cxnLst>
                <a:cxn ang="0">
                  <a:pos x="363" y="252"/>
                </a:cxn>
                <a:cxn ang="0">
                  <a:pos x="363" y="124"/>
                </a:cxn>
                <a:cxn ang="0">
                  <a:pos x="254" y="25"/>
                </a:cxn>
                <a:cxn ang="0">
                  <a:pos x="114" y="10"/>
                </a:cxn>
                <a:cxn ang="0">
                  <a:pos x="20" y="88"/>
                </a:cxn>
                <a:cxn ang="0">
                  <a:pos x="5" y="197"/>
                </a:cxn>
                <a:cxn ang="0">
                  <a:pos x="51" y="290"/>
                </a:cxn>
              </a:cxnLst>
              <a:rect l="0" t="0" r="r" b="b"/>
              <a:pathLst>
                <a:path w="381" h="290">
                  <a:moveTo>
                    <a:pt x="363" y="252"/>
                  </a:moveTo>
                  <a:cubicBezTo>
                    <a:pt x="371" y="204"/>
                    <a:pt x="381" y="162"/>
                    <a:pt x="363" y="124"/>
                  </a:cubicBezTo>
                  <a:cubicBezTo>
                    <a:pt x="345" y="86"/>
                    <a:pt x="295" y="44"/>
                    <a:pt x="254" y="25"/>
                  </a:cubicBezTo>
                  <a:cubicBezTo>
                    <a:pt x="213" y="6"/>
                    <a:pt x="153" y="0"/>
                    <a:pt x="114" y="10"/>
                  </a:cubicBezTo>
                  <a:cubicBezTo>
                    <a:pt x="75" y="20"/>
                    <a:pt x="38" y="57"/>
                    <a:pt x="20" y="88"/>
                  </a:cubicBezTo>
                  <a:cubicBezTo>
                    <a:pt x="2" y="119"/>
                    <a:pt x="0" y="163"/>
                    <a:pt x="5" y="197"/>
                  </a:cubicBezTo>
                  <a:cubicBezTo>
                    <a:pt x="10" y="231"/>
                    <a:pt x="42" y="271"/>
                    <a:pt x="51" y="290"/>
                  </a:cubicBezTo>
                </a:path>
              </a:pathLst>
            </a:custGeom>
            <a:noFill/>
            <a:ln w="19050" cmpd="sng">
              <a:solidFill>
                <a:srgbClr val="9999FF"/>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6169" name="Object 42">
              <a:extLst>
                <a:ext uri="{FF2B5EF4-FFF2-40B4-BE49-F238E27FC236}">
                  <a16:creationId xmlns:a16="http://schemas.microsoft.com/office/drawing/2014/main" id="{8BEC4643-BF02-4D9A-A82C-B14AAB762E92}"/>
                </a:ext>
              </a:extLst>
            </p:cNvPr>
            <p:cNvGraphicFramePr>
              <a:graphicFrameLocks noChangeAspect="1"/>
            </p:cNvGraphicFramePr>
            <p:nvPr/>
          </p:nvGraphicFramePr>
          <p:xfrm>
            <a:off x="4704" y="1728"/>
            <a:ext cx="285" cy="352"/>
          </p:xfrm>
          <a:graphic>
            <a:graphicData uri="http://schemas.openxmlformats.org/presentationml/2006/ole">
              <mc:AlternateContent xmlns:mc="http://schemas.openxmlformats.org/markup-compatibility/2006">
                <mc:Choice xmlns:v="urn:schemas-microsoft-com:vml" Requires="v">
                  <p:oleObj spid="_x0000_s6221" name="公式" r:id="rId28" imgW="122157" imgH="167446" progId="Equation.3">
                    <p:embed/>
                  </p:oleObj>
                </mc:Choice>
                <mc:Fallback>
                  <p:oleObj name="公式" r:id="rId28" imgW="122157" imgH="167446" progId="Equation.3">
                    <p:embed/>
                    <p:pic>
                      <p:nvPicPr>
                        <p:cNvPr id="0" name="Object 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04" y="1728"/>
                          <a:ext cx="28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55" name="Group 48">
            <a:extLst>
              <a:ext uri="{FF2B5EF4-FFF2-40B4-BE49-F238E27FC236}">
                <a16:creationId xmlns:a16="http://schemas.microsoft.com/office/drawing/2014/main" id="{80E892FC-F2D5-4C38-88F7-9D827D20C651}"/>
              </a:ext>
            </a:extLst>
          </p:cNvPr>
          <p:cNvGrpSpPr>
            <a:grpSpLocks/>
          </p:cNvGrpSpPr>
          <p:nvPr/>
        </p:nvGrpSpPr>
        <p:grpSpPr bwMode="auto">
          <a:xfrm>
            <a:off x="0" y="303213"/>
            <a:ext cx="5715000" cy="1068387"/>
            <a:chOff x="0" y="191"/>
            <a:chExt cx="3600" cy="673"/>
          </a:xfrm>
        </p:grpSpPr>
        <p:pic>
          <p:nvPicPr>
            <p:cNvPr id="6156" name="Picture 46" descr="bar_1">
              <a:extLst>
                <a:ext uri="{FF2B5EF4-FFF2-40B4-BE49-F238E27FC236}">
                  <a16:creationId xmlns:a16="http://schemas.microsoft.com/office/drawing/2014/main" id="{125FFEF6-1798-4A21-886E-208BBECFEF4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Text Box 47">
              <a:extLst>
                <a:ext uri="{FF2B5EF4-FFF2-40B4-BE49-F238E27FC236}">
                  <a16:creationId xmlns:a16="http://schemas.microsoft.com/office/drawing/2014/main" id="{29EEA308-9834-408C-AC67-8104F6011565}"/>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916"/>
                                        </p:tgtEl>
                                        <p:attrNameLst>
                                          <p:attrName>style.visibility</p:attrName>
                                        </p:attrNameLst>
                                      </p:cBhvr>
                                      <p:to>
                                        <p:strVal val="visible"/>
                                      </p:to>
                                    </p:set>
                                    <p:animEffect transition="in" filter="wipe(left)">
                                      <p:cBhvr>
                                        <p:cTn id="7" dur="500"/>
                                        <p:tgtEl>
                                          <p:spTgt spid="20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08917"/>
                                        </p:tgtEl>
                                        <p:attrNameLst>
                                          <p:attrName>style.visibility</p:attrName>
                                        </p:attrNameLst>
                                      </p:cBhvr>
                                      <p:to>
                                        <p:strVal val="visible"/>
                                      </p:to>
                                    </p:set>
                                    <p:animEffect transition="in" filter="dissolve">
                                      <p:cBhvr>
                                        <p:cTn id="17" dur="500"/>
                                        <p:tgtEl>
                                          <p:spTgt spid="2089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8918"/>
                                        </p:tgtEl>
                                        <p:attrNameLst>
                                          <p:attrName>style.visibility</p:attrName>
                                        </p:attrNameLst>
                                      </p:cBhvr>
                                      <p:to>
                                        <p:strVal val="visible"/>
                                      </p:to>
                                    </p:set>
                                    <p:animEffect transition="in" filter="wipe(left)">
                                      <p:cBhvr>
                                        <p:cTn id="22" dur="500"/>
                                        <p:tgtEl>
                                          <p:spTgt spid="2089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08919"/>
                                        </p:tgtEl>
                                        <p:attrNameLst>
                                          <p:attrName>style.visibility</p:attrName>
                                        </p:attrNameLst>
                                      </p:cBhvr>
                                      <p:to>
                                        <p:strVal val="visible"/>
                                      </p:to>
                                    </p:set>
                                    <p:animEffect transition="in" filter="dissolve">
                                      <p:cBhvr>
                                        <p:cTn id="32" dur="500"/>
                                        <p:tgtEl>
                                          <p:spTgt spid="2089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8920"/>
                                        </p:tgtEl>
                                        <p:attrNameLst>
                                          <p:attrName>style.visibility</p:attrName>
                                        </p:attrNameLst>
                                      </p:cBhvr>
                                      <p:to>
                                        <p:strVal val="visible"/>
                                      </p:to>
                                    </p:set>
                                    <p:animEffect transition="in" filter="wipe(left)">
                                      <p:cBhvr>
                                        <p:cTn id="37" dur="500"/>
                                        <p:tgtEl>
                                          <p:spTgt spid="20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6" grpId="0" autoUpdateAnimBg="0"/>
      <p:bldP spid="208918" grpId="0" autoUpdateAnimBg="0"/>
      <p:bldP spid="208920"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日期占位符 1">
            <a:extLst>
              <a:ext uri="{FF2B5EF4-FFF2-40B4-BE49-F238E27FC236}">
                <a16:creationId xmlns:a16="http://schemas.microsoft.com/office/drawing/2014/main" id="{A89849FC-83E6-401E-BDFC-F54AC045554B}"/>
              </a:ext>
            </a:extLst>
          </p:cNvPr>
          <p:cNvSpPr>
            <a:spLocks noGrp="1"/>
          </p:cNvSpPr>
          <p:nvPr>
            <p:ph type="dt" sz="quarter" idx="10"/>
          </p:nvPr>
        </p:nvSpPr>
        <p:spPr/>
        <p:txBody>
          <a:bodyPr/>
          <a:lstStyle/>
          <a:p>
            <a:pPr>
              <a:defRPr/>
            </a:pPr>
            <a:fld id="{921A7BA1-0ADA-4D2F-9592-95F5FDAECB5E}" type="datetime8">
              <a:rPr lang="en-US"/>
              <a:pPr>
                <a:defRPr/>
              </a:pPr>
              <a:t>3/26/2020 3:29 PM</a:t>
            </a:fld>
            <a:endParaRPr lang="en-US" altLang="zh-CN"/>
          </a:p>
        </p:txBody>
      </p:sp>
      <p:sp>
        <p:nvSpPr>
          <p:cNvPr id="43011" name="灯片编号占位符 3">
            <a:extLst>
              <a:ext uri="{FF2B5EF4-FFF2-40B4-BE49-F238E27FC236}">
                <a16:creationId xmlns:a16="http://schemas.microsoft.com/office/drawing/2014/main" id="{DF12BF2E-3CC5-4364-8007-B5D098B9C2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5E26DE6-1FD6-4D97-AAE5-57781054E278}" type="slidenum">
              <a:rPr lang="en-US" altLang="zh-CN" sz="1400"/>
              <a:pPr>
                <a:spcBef>
                  <a:spcPct val="0"/>
                </a:spcBef>
                <a:buFontTx/>
                <a:buNone/>
              </a:pPr>
              <a:t>40</a:t>
            </a:fld>
            <a:endParaRPr lang="en-US" altLang="zh-CN" sz="1400"/>
          </a:p>
        </p:txBody>
      </p:sp>
      <p:sp>
        <p:nvSpPr>
          <p:cNvPr id="193538" name="Text Box 2">
            <a:extLst>
              <a:ext uri="{FF2B5EF4-FFF2-40B4-BE49-F238E27FC236}">
                <a16:creationId xmlns:a16="http://schemas.microsoft.com/office/drawing/2014/main" id="{956F6CBE-370A-4353-BD9A-A5DBB39445A7}"/>
              </a:ext>
            </a:extLst>
          </p:cNvPr>
          <p:cNvSpPr txBox="1">
            <a:spLocks noChangeArrowheads="1"/>
          </p:cNvSpPr>
          <p:nvPr/>
        </p:nvSpPr>
        <p:spPr bwMode="auto">
          <a:xfrm>
            <a:off x="457200" y="1335088"/>
            <a:ext cx="8458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(1)</a:t>
            </a:r>
            <a:r>
              <a:rPr lang="zh-CN" altLang="en-US" sz="2800">
                <a:latin typeface="幼圆" panose="02010509060101010101" pitchFamily="49" charset="-122"/>
                <a:ea typeface="幼圆" panose="02010509060101010101" pitchFamily="49" charset="-122"/>
              </a:rPr>
              <a:t>假设插入介质后，导体上的自由电荷面密度为</a:t>
            </a:r>
            <a:r>
              <a:rPr lang="zh-CN" altLang="en-US" sz="2800" i="1">
                <a:ea typeface="幼圆" panose="02010509060101010101" pitchFamily="49" charset="-122"/>
                <a:sym typeface="Symbol" panose="05050102010706020507" pitchFamily="18" charset="2"/>
              </a:rPr>
              <a:t></a:t>
            </a:r>
            <a:r>
              <a:rPr lang="en-US" altLang="zh-CN" sz="2800" i="1" baseline="-25000">
                <a:ea typeface="幼圆" panose="02010509060101010101" pitchFamily="49" charset="-122"/>
                <a:sym typeface="Symbol" panose="05050102010706020507" pitchFamily="18" charset="2"/>
              </a:rPr>
              <a:t>o</a:t>
            </a:r>
            <a:r>
              <a:rPr lang="zh-CN" altLang="en-US" sz="2800">
                <a:latin typeface="幼圆" panose="02010509060101010101" pitchFamily="49" charset="-122"/>
                <a:ea typeface="幼圆" panose="02010509060101010101" pitchFamily="49" charset="-122"/>
                <a:sym typeface="Symbol" panose="05050102010706020507" pitchFamily="18" charset="2"/>
              </a:rPr>
              <a:t>，电场为面对称分布，作高斯面</a:t>
            </a:r>
            <a:r>
              <a:rPr lang="en-US" altLang="zh-CN" sz="2800" i="1">
                <a:ea typeface="幼圆" panose="02010509060101010101" pitchFamily="49" charset="-122"/>
                <a:sym typeface="Symbol" panose="05050102010706020507" pitchFamily="18" charset="2"/>
              </a:rPr>
              <a:t>S</a:t>
            </a:r>
            <a:r>
              <a:rPr lang="zh-CN" altLang="en-US" sz="2800">
                <a:latin typeface="幼圆" panose="02010509060101010101" pitchFamily="49" charset="-122"/>
                <a:ea typeface="幼圆" panose="02010509060101010101" pitchFamily="49" charset="-122"/>
                <a:sym typeface="Symbol" panose="05050102010706020507" pitchFamily="18" charset="2"/>
              </a:rPr>
              <a:t>，利用高斯定理可求得介质中的电场分布</a:t>
            </a:r>
            <a:endParaRPr lang="zh-CN" altLang="en-US" sz="2800">
              <a:latin typeface="幼圆" panose="02010509060101010101" pitchFamily="49" charset="-122"/>
              <a:ea typeface="幼圆" panose="02010509060101010101" pitchFamily="49" charset="-122"/>
            </a:endParaRPr>
          </a:p>
        </p:txBody>
      </p:sp>
      <p:graphicFrame>
        <p:nvGraphicFramePr>
          <p:cNvPr id="193539" name="Object 3">
            <a:extLst>
              <a:ext uri="{FF2B5EF4-FFF2-40B4-BE49-F238E27FC236}">
                <a16:creationId xmlns:a16="http://schemas.microsoft.com/office/drawing/2014/main" id="{86BDEEF7-E56B-4692-9D57-F6A2DF173664}"/>
              </a:ext>
            </a:extLst>
          </p:cNvPr>
          <p:cNvGraphicFramePr>
            <a:graphicFrameLocks noChangeAspect="1"/>
          </p:cNvGraphicFramePr>
          <p:nvPr/>
        </p:nvGraphicFramePr>
        <p:xfrm>
          <a:off x="1519238" y="2741613"/>
          <a:ext cx="2360612" cy="830262"/>
        </p:xfrm>
        <a:graphic>
          <a:graphicData uri="http://schemas.openxmlformats.org/presentationml/2006/ole">
            <mc:AlternateContent xmlns:mc="http://schemas.openxmlformats.org/markup-compatibility/2006">
              <mc:Choice xmlns:v="urn:schemas-microsoft-com:vml" Requires="v">
                <p:oleObj spid="_x0000_s43119" name="公式" r:id="rId3" imgW="998087" imgH="335368" progId="Equation.3">
                  <p:embed/>
                </p:oleObj>
              </mc:Choice>
              <mc:Fallback>
                <p:oleObj name="公式" r:id="rId3" imgW="998087" imgH="335368"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8" y="2741613"/>
                        <a:ext cx="2360612" cy="8302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40" name="Object 4">
            <a:extLst>
              <a:ext uri="{FF2B5EF4-FFF2-40B4-BE49-F238E27FC236}">
                <a16:creationId xmlns:a16="http://schemas.microsoft.com/office/drawing/2014/main" id="{D1DE0946-22B7-43F8-BFDD-984172C82E15}"/>
              </a:ext>
            </a:extLst>
          </p:cNvPr>
          <p:cNvGraphicFramePr>
            <a:graphicFrameLocks noChangeAspect="1"/>
          </p:cNvGraphicFramePr>
          <p:nvPr/>
        </p:nvGraphicFramePr>
        <p:xfrm>
          <a:off x="1828800" y="3487738"/>
          <a:ext cx="1065213" cy="517525"/>
        </p:xfrm>
        <a:graphic>
          <a:graphicData uri="http://schemas.openxmlformats.org/presentationml/2006/ole">
            <mc:AlternateContent xmlns:mc="http://schemas.openxmlformats.org/markup-compatibility/2006">
              <mc:Choice xmlns:v="urn:schemas-microsoft-com:vml" Requires="v">
                <p:oleObj spid="_x0000_s43120" name="公式" r:id="rId5" imgW="426602" imgH="190280" progId="Equation.3">
                  <p:embed/>
                </p:oleObj>
              </mc:Choice>
              <mc:Fallback>
                <p:oleObj name="公式" r:id="rId5" imgW="426602" imgH="1902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487738"/>
                        <a:ext cx="1065213" cy="5175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41" name="Object 5">
            <a:extLst>
              <a:ext uri="{FF2B5EF4-FFF2-40B4-BE49-F238E27FC236}">
                <a16:creationId xmlns:a16="http://schemas.microsoft.com/office/drawing/2014/main" id="{28A57872-6201-4D18-A674-F096ECFEFC2F}"/>
              </a:ext>
            </a:extLst>
          </p:cNvPr>
          <p:cNvGraphicFramePr>
            <a:graphicFrameLocks noChangeAspect="1"/>
          </p:cNvGraphicFramePr>
          <p:nvPr/>
        </p:nvGraphicFramePr>
        <p:xfrm>
          <a:off x="900113" y="4083050"/>
          <a:ext cx="1584325" cy="1001713"/>
        </p:xfrm>
        <a:graphic>
          <a:graphicData uri="http://schemas.openxmlformats.org/presentationml/2006/ole">
            <mc:AlternateContent xmlns:mc="http://schemas.openxmlformats.org/markup-compatibility/2006">
              <mc:Choice xmlns:v="urn:schemas-microsoft-com:vml" Requires="v">
                <p:oleObj spid="_x0000_s43121" name="公式" r:id="rId7" imgW="662866" imgH="411480" progId="Equation.3">
                  <p:embed/>
                </p:oleObj>
              </mc:Choice>
              <mc:Fallback>
                <p:oleObj name="公式" r:id="rId7" imgW="662866" imgH="4114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083050"/>
                        <a:ext cx="1584325" cy="10017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42" name="Object 6">
            <a:extLst>
              <a:ext uri="{FF2B5EF4-FFF2-40B4-BE49-F238E27FC236}">
                <a16:creationId xmlns:a16="http://schemas.microsoft.com/office/drawing/2014/main" id="{72024159-7799-4235-BF35-C83E66335BFB}"/>
              </a:ext>
            </a:extLst>
          </p:cNvPr>
          <p:cNvGraphicFramePr>
            <a:graphicFrameLocks noChangeAspect="1"/>
          </p:cNvGraphicFramePr>
          <p:nvPr/>
        </p:nvGraphicFramePr>
        <p:xfrm>
          <a:off x="912813" y="5029200"/>
          <a:ext cx="1643062" cy="1001713"/>
        </p:xfrm>
        <a:graphic>
          <a:graphicData uri="http://schemas.openxmlformats.org/presentationml/2006/ole">
            <mc:AlternateContent xmlns:mc="http://schemas.openxmlformats.org/markup-compatibility/2006">
              <mc:Choice xmlns:v="urn:schemas-microsoft-com:vml" Requires="v">
                <p:oleObj spid="_x0000_s43122" name="公式" r:id="rId9" imgW="685593" imgH="411480" progId="Equation.3">
                  <p:embed/>
                </p:oleObj>
              </mc:Choice>
              <mc:Fallback>
                <p:oleObj name="公式" r:id="rId9" imgW="685593" imgH="4114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813" y="5029200"/>
                        <a:ext cx="1643062" cy="10017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017" name="Group 10">
            <a:extLst>
              <a:ext uri="{FF2B5EF4-FFF2-40B4-BE49-F238E27FC236}">
                <a16:creationId xmlns:a16="http://schemas.microsoft.com/office/drawing/2014/main" id="{7596C1BC-9172-4FCD-9291-5832CB52D58E}"/>
              </a:ext>
            </a:extLst>
          </p:cNvPr>
          <p:cNvGrpSpPr>
            <a:grpSpLocks/>
          </p:cNvGrpSpPr>
          <p:nvPr/>
        </p:nvGrpSpPr>
        <p:grpSpPr bwMode="auto">
          <a:xfrm>
            <a:off x="4343400" y="3657600"/>
            <a:ext cx="4495800" cy="2895600"/>
            <a:chOff x="2736" y="2304"/>
            <a:chExt cx="2832" cy="1824"/>
          </a:xfrm>
        </p:grpSpPr>
        <p:sp>
          <p:nvSpPr>
            <p:cNvPr id="193547" name="Rectangle 11">
              <a:extLst>
                <a:ext uri="{FF2B5EF4-FFF2-40B4-BE49-F238E27FC236}">
                  <a16:creationId xmlns:a16="http://schemas.microsoft.com/office/drawing/2014/main" id="{E65267A3-0751-4D6D-961A-1EB2061CE6BC}"/>
                </a:ext>
              </a:extLst>
            </p:cNvPr>
            <p:cNvSpPr>
              <a:spLocks noChangeArrowheads="1"/>
            </p:cNvSpPr>
            <p:nvPr/>
          </p:nvSpPr>
          <p:spPr bwMode="auto">
            <a:xfrm>
              <a:off x="2736" y="2304"/>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3028" name="Group 12">
              <a:extLst>
                <a:ext uri="{FF2B5EF4-FFF2-40B4-BE49-F238E27FC236}">
                  <a16:creationId xmlns:a16="http://schemas.microsoft.com/office/drawing/2014/main" id="{9A988B5E-717C-423D-8D0E-C2479B8716CB}"/>
                </a:ext>
              </a:extLst>
            </p:cNvPr>
            <p:cNvGrpSpPr>
              <a:grpSpLocks/>
            </p:cNvGrpSpPr>
            <p:nvPr/>
          </p:nvGrpSpPr>
          <p:grpSpPr bwMode="auto">
            <a:xfrm>
              <a:off x="3312" y="3521"/>
              <a:ext cx="2059" cy="227"/>
              <a:chOff x="3370" y="2830"/>
              <a:chExt cx="2059" cy="227"/>
            </a:xfrm>
          </p:grpSpPr>
          <p:sp>
            <p:nvSpPr>
              <p:cNvPr id="193549" name="AutoShape 13">
                <a:extLst>
                  <a:ext uri="{FF2B5EF4-FFF2-40B4-BE49-F238E27FC236}">
                    <a16:creationId xmlns:a16="http://schemas.microsoft.com/office/drawing/2014/main" id="{D590D862-2003-4538-988A-7EA12A53A5DE}"/>
                  </a:ext>
                </a:extLst>
              </p:cNvPr>
              <p:cNvSpPr>
                <a:spLocks noChangeArrowheads="1"/>
              </p:cNvSpPr>
              <p:nvPr/>
            </p:nvSpPr>
            <p:spPr bwMode="auto">
              <a:xfrm>
                <a:off x="3370" y="2830"/>
                <a:ext cx="2059" cy="227"/>
              </a:xfrm>
              <a:prstGeom prst="cube">
                <a:avLst>
                  <a:gd name="adj" fmla="val 69060"/>
                </a:avLst>
              </a:prstGeom>
              <a:solidFill>
                <a:srgbClr val="6666FF">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3068" name="Group 14">
                <a:extLst>
                  <a:ext uri="{FF2B5EF4-FFF2-40B4-BE49-F238E27FC236}">
                    <a16:creationId xmlns:a16="http://schemas.microsoft.com/office/drawing/2014/main" id="{0E56EE68-E0FA-4610-83CD-E750D42D3450}"/>
                  </a:ext>
                </a:extLst>
              </p:cNvPr>
              <p:cNvGrpSpPr>
                <a:grpSpLocks/>
              </p:cNvGrpSpPr>
              <p:nvPr/>
            </p:nvGrpSpPr>
            <p:grpSpPr bwMode="auto">
              <a:xfrm>
                <a:off x="3478" y="3010"/>
                <a:ext cx="1731" cy="45"/>
                <a:chOff x="3478" y="3010"/>
                <a:chExt cx="1731" cy="45"/>
              </a:xfrm>
            </p:grpSpPr>
            <p:graphicFrame>
              <p:nvGraphicFramePr>
                <p:cNvPr id="43069" name="Object 15">
                  <a:extLst>
                    <a:ext uri="{FF2B5EF4-FFF2-40B4-BE49-F238E27FC236}">
                      <a16:creationId xmlns:a16="http://schemas.microsoft.com/office/drawing/2014/main" id="{D6029131-A697-49D0-B210-2CF036DF69C2}"/>
                    </a:ext>
                  </a:extLst>
                </p:cNvPr>
                <p:cNvGraphicFramePr>
                  <a:graphicFrameLocks noChangeAspect="1"/>
                </p:cNvGraphicFramePr>
                <p:nvPr/>
              </p:nvGraphicFramePr>
              <p:xfrm>
                <a:off x="3478" y="3010"/>
                <a:ext cx="83" cy="45"/>
              </p:xfrm>
              <a:graphic>
                <a:graphicData uri="http://schemas.openxmlformats.org/presentationml/2006/ole">
                  <mc:AlternateContent xmlns:mc="http://schemas.openxmlformats.org/markup-compatibility/2006">
                    <mc:Choice xmlns:v="urn:schemas-microsoft-com:vml" Requires="v">
                      <p:oleObj spid="_x0000_s43123" name="Equation" r:id="rId11" imgW="106532" imgH="38056" progId="Equation.3">
                        <p:embed/>
                      </p:oleObj>
                    </mc:Choice>
                    <mc:Fallback>
                      <p:oleObj name="Equation" r:id="rId11" imgW="106532" imgH="38056"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0" name="Object 16">
                  <a:extLst>
                    <a:ext uri="{FF2B5EF4-FFF2-40B4-BE49-F238E27FC236}">
                      <a16:creationId xmlns:a16="http://schemas.microsoft.com/office/drawing/2014/main" id="{B180BCC1-7CEF-4621-9193-9F38FE4ECC80}"/>
                    </a:ext>
                  </a:extLst>
                </p:cNvPr>
                <p:cNvGraphicFramePr>
                  <a:graphicFrameLocks noChangeAspect="1"/>
                </p:cNvGraphicFramePr>
                <p:nvPr/>
              </p:nvGraphicFramePr>
              <p:xfrm>
                <a:off x="3630" y="3010"/>
                <a:ext cx="83" cy="45"/>
              </p:xfrm>
              <a:graphic>
                <a:graphicData uri="http://schemas.openxmlformats.org/presentationml/2006/ole">
                  <mc:AlternateContent xmlns:mc="http://schemas.openxmlformats.org/markup-compatibility/2006">
                    <mc:Choice xmlns:v="urn:schemas-microsoft-com:vml" Requires="v">
                      <p:oleObj spid="_x0000_s43124" name="公式" r:id="rId13" imgW="106532" imgH="38056" progId="Equation.3">
                        <p:embed/>
                      </p:oleObj>
                    </mc:Choice>
                    <mc:Fallback>
                      <p:oleObj name="公式" r:id="rId13" imgW="106532" imgH="38056"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1" name="Object 17">
                  <a:extLst>
                    <a:ext uri="{FF2B5EF4-FFF2-40B4-BE49-F238E27FC236}">
                      <a16:creationId xmlns:a16="http://schemas.microsoft.com/office/drawing/2014/main" id="{A1557890-1DE2-43DD-8517-55DB333FA54E}"/>
                    </a:ext>
                  </a:extLst>
                </p:cNvPr>
                <p:cNvGraphicFramePr>
                  <a:graphicFrameLocks noChangeAspect="1"/>
                </p:cNvGraphicFramePr>
                <p:nvPr/>
              </p:nvGraphicFramePr>
              <p:xfrm>
                <a:off x="3774" y="3010"/>
                <a:ext cx="83" cy="45"/>
              </p:xfrm>
              <a:graphic>
                <a:graphicData uri="http://schemas.openxmlformats.org/presentationml/2006/ole">
                  <mc:AlternateContent xmlns:mc="http://schemas.openxmlformats.org/markup-compatibility/2006">
                    <mc:Choice xmlns:v="urn:schemas-microsoft-com:vml" Requires="v">
                      <p:oleObj spid="_x0000_s43125" name="Equation" r:id="rId15" imgW="106532" imgH="38056" progId="Equation.3">
                        <p:embed/>
                      </p:oleObj>
                    </mc:Choice>
                    <mc:Fallback>
                      <p:oleObj name="Equation" r:id="rId15" imgW="106532" imgH="38056"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2" name="Object 18">
                  <a:extLst>
                    <a:ext uri="{FF2B5EF4-FFF2-40B4-BE49-F238E27FC236}">
                      <a16:creationId xmlns:a16="http://schemas.microsoft.com/office/drawing/2014/main" id="{B53FBF02-57F0-45CC-8480-F5F2FF625A5F}"/>
                    </a:ext>
                  </a:extLst>
                </p:cNvPr>
                <p:cNvGraphicFramePr>
                  <a:graphicFrameLocks noChangeAspect="1"/>
                </p:cNvGraphicFramePr>
                <p:nvPr/>
              </p:nvGraphicFramePr>
              <p:xfrm>
                <a:off x="3926" y="3010"/>
                <a:ext cx="83" cy="45"/>
              </p:xfrm>
              <a:graphic>
                <a:graphicData uri="http://schemas.openxmlformats.org/presentationml/2006/ole">
                  <mc:AlternateContent xmlns:mc="http://schemas.openxmlformats.org/markup-compatibility/2006">
                    <mc:Choice xmlns:v="urn:schemas-microsoft-com:vml" Requires="v">
                      <p:oleObj spid="_x0000_s43126" name="Equation" r:id="rId17" imgW="106532" imgH="38056" progId="Equation.3">
                        <p:embed/>
                      </p:oleObj>
                    </mc:Choice>
                    <mc:Fallback>
                      <p:oleObj name="Equation" r:id="rId17" imgW="106532" imgH="38056"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3" name="Object 19">
                  <a:extLst>
                    <a:ext uri="{FF2B5EF4-FFF2-40B4-BE49-F238E27FC236}">
                      <a16:creationId xmlns:a16="http://schemas.microsoft.com/office/drawing/2014/main" id="{B07E1D05-5838-4C16-96FC-D64C2F943B69}"/>
                    </a:ext>
                  </a:extLst>
                </p:cNvPr>
                <p:cNvGraphicFramePr>
                  <a:graphicFrameLocks noChangeAspect="1"/>
                </p:cNvGraphicFramePr>
                <p:nvPr/>
              </p:nvGraphicFramePr>
              <p:xfrm>
                <a:off x="4078" y="3010"/>
                <a:ext cx="83" cy="45"/>
              </p:xfrm>
              <a:graphic>
                <a:graphicData uri="http://schemas.openxmlformats.org/presentationml/2006/ole">
                  <mc:AlternateContent xmlns:mc="http://schemas.openxmlformats.org/markup-compatibility/2006">
                    <mc:Choice xmlns:v="urn:schemas-microsoft-com:vml" Requires="v">
                      <p:oleObj spid="_x0000_s43127" name="Equation" r:id="rId19" imgW="106532" imgH="38056" progId="Equation.3">
                        <p:embed/>
                      </p:oleObj>
                    </mc:Choice>
                    <mc:Fallback>
                      <p:oleObj name="Equation" r:id="rId19" imgW="106532" imgH="38056"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4" name="Object 20">
                  <a:extLst>
                    <a:ext uri="{FF2B5EF4-FFF2-40B4-BE49-F238E27FC236}">
                      <a16:creationId xmlns:a16="http://schemas.microsoft.com/office/drawing/2014/main" id="{368F2183-600A-4713-BFC8-2B37C0D6B4DE}"/>
                    </a:ext>
                  </a:extLst>
                </p:cNvPr>
                <p:cNvGraphicFramePr>
                  <a:graphicFrameLocks noChangeAspect="1"/>
                </p:cNvGraphicFramePr>
                <p:nvPr/>
              </p:nvGraphicFramePr>
              <p:xfrm>
                <a:off x="4230" y="3010"/>
                <a:ext cx="83" cy="45"/>
              </p:xfrm>
              <a:graphic>
                <a:graphicData uri="http://schemas.openxmlformats.org/presentationml/2006/ole">
                  <mc:AlternateContent xmlns:mc="http://schemas.openxmlformats.org/markup-compatibility/2006">
                    <mc:Choice xmlns:v="urn:schemas-microsoft-com:vml" Requires="v">
                      <p:oleObj spid="_x0000_s43128" name="Equation" r:id="rId21" imgW="106532" imgH="38056" progId="Equation.3">
                        <p:embed/>
                      </p:oleObj>
                    </mc:Choice>
                    <mc:Fallback>
                      <p:oleObj name="Equation" r:id="rId21" imgW="106532" imgH="38056"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5" name="Object 21">
                  <a:extLst>
                    <a:ext uri="{FF2B5EF4-FFF2-40B4-BE49-F238E27FC236}">
                      <a16:creationId xmlns:a16="http://schemas.microsoft.com/office/drawing/2014/main" id="{4D0DD930-98F4-49FF-9FA2-E0E32002ED57}"/>
                    </a:ext>
                  </a:extLst>
                </p:cNvPr>
                <p:cNvGraphicFramePr>
                  <a:graphicFrameLocks noChangeAspect="1"/>
                </p:cNvGraphicFramePr>
                <p:nvPr/>
              </p:nvGraphicFramePr>
              <p:xfrm>
                <a:off x="4374" y="3010"/>
                <a:ext cx="83" cy="45"/>
              </p:xfrm>
              <a:graphic>
                <a:graphicData uri="http://schemas.openxmlformats.org/presentationml/2006/ole">
                  <mc:AlternateContent xmlns:mc="http://schemas.openxmlformats.org/markup-compatibility/2006">
                    <mc:Choice xmlns:v="urn:schemas-microsoft-com:vml" Requires="v">
                      <p:oleObj spid="_x0000_s43129" name="Equation" r:id="rId23" imgW="106532" imgH="38056" progId="Equation.3">
                        <p:embed/>
                      </p:oleObj>
                    </mc:Choice>
                    <mc:Fallback>
                      <p:oleObj name="Equation" r:id="rId23" imgW="106532" imgH="38056"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6" name="Object 22">
                  <a:extLst>
                    <a:ext uri="{FF2B5EF4-FFF2-40B4-BE49-F238E27FC236}">
                      <a16:creationId xmlns:a16="http://schemas.microsoft.com/office/drawing/2014/main" id="{3027FD56-2DBD-418D-A7B0-93B76A7898A6}"/>
                    </a:ext>
                  </a:extLst>
                </p:cNvPr>
                <p:cNvGraphicFramePr>
                  <a:graphicFrameLocks noChangeAspect="1"/>
                </p:cNvGraphicFramePr>
                <p:nvPr/>
              </p:nvGraphicFramePr>
              <p:xfrm>
                <a:off x="4526" y="3010"/>
                <a:ext cx="83" cy="45"/>
              </p:xfrm>
              <a:graphic>
                <a:graphicData uri="http://schemas.openxmlformats.org/presentationml/2006/ole">
                  <mc:AlternateContent xmlns:mc="http://schemas.openxmlformats.org/markup-compatibility/2006">
                    <mc:Choice xmlns:v="urn:schemas-microsoft-com:vml" Requires="v">
                      <p:oleObj spid="_x0000_s43130" name="Equation" r:id="rId25" imgW="106532" imgH="38056" progId="Equation.3">
                        <p:embed/>
                      </p:oleObj>
                    </mc:Choice>
                    <mc:Fallback>
                      <p:oleObj name="Equation" r:id="rId25" imgW="106532" imgH="38056"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7" name="Object 23">
                  <a:extLst>
                    <a:ext uri="{FF2B5EF4-FFF2-40B4-BE49-F238E27FC236}">
                      <a16:creationId xmlns:a16="http://schemas.microsoft.com/office/drawing/2014/main" id="{9776DF0A-9BE7-446B-AD59-C88DD1B7DC39}"/>
                    </a:ext>
                  </a:extLst>
                </p:cNvPr>
                <p:cNvGraphicFramePr>
                  <a:graphicFrameLocks noChangeAspect="1"/>
                </p:cNvGraphicFramePr>
                <p:nvPr/>
              </p:nvGraphicFramePr>
              <p:xfrm>
                <a:off x="4678" y="3010"/>
                <a:ext cx="83" cy="45"/>
              </p:xfrm>
              <a:graphic>
                <a:graphicData uri="http://schemas.openxmlformats.org/presentationml/2006/ole">
                  <mc:AlternateContent xmlns:mc="http://schemas.openxmlformats.org/markup-compatibility/2006">
                    <mc:Choice xmlns:v="urn:schemas-microsoft-com:vml" Requires="v">
                      <p:oleObj spid="_x0000_s43131" name="Equation" r:id="rId27" imgW="106532" imgH="38056" progId="Equation.3">
                        <p:embed/>
                      </p:oleObj>
                    </mc:Choice>
                    <mc:Fallback>
                      <p:oleObj name="Equation" r:id="rId27" imgW="106532" imgH="38056"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8" name="Object 24">
                  <a:extLst>
                    <a:ext uri="{FF2B5EF4-FFF2-40B4-BE49-F238E27FC236}">
                      <a16:creationId xmlns:a16="http://schemas.microsoft.com/office/drawing/2014/main" id="{AA814644-0B4B-48B2-8326-A01B84EF258A}"/>
                    </a:ext>
                  </a:extLst>
                </p:cNvPr>
                <p:cNvGraphicFramePr>
                  <a:graphicFrameLocks noChangeAspect="1"/>
                </p:cNvGraphicFramePr>
                <p:nvPr/>
              </p:nvGraphicFramePr>
              <p:xfrm>
                <a:off x="4830" y="3010"/>
                <a:ext cx="83" cy="45"/>
              </p:xfrm>
              <a:graphic>
                <a:graphicData uri="http://schemas.openxmlformats.org/presentationml/2006/ole">
                  <mc:AlternateContent xmlns:mc="http://schemas.openxmlformats.org/markup-compatibility/2006">
                    <mc:Choice xmlns:v="urn:schemas-microsoft-com:vml" Requires="v">
                      <p:oleObj spid="_x0000_s43132" name="Equation" r:id="rId29" imgW="106532" imgH="38056" progId="Equation.3">
                        <p:embed/>
                      </p:oleObj>
                    </mc:Choice>
                    <mc:Fallback>
                      <p:oleObj name="Equation" r:id="rId29" imgW="106532" imgH="38056" progId="Equation.3">
                        <p:embed/>
                        <p:pic>
                          <p:nvPicPr>
                            <p:cNvPr id="0" name="Object 2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9" name="Object 25">
                  <a:extLst>
                    <a:ext uri="{FF2B5EF4-FFF2-40B4-BE49-F238E27FC236}">
                      <a16:creationId xmlns:a16="http://schemas.microsoft.com/office/drawing/2014/main" id="{7B88E9A8-59E1-4147-A521-9126EA65047F}"/>
                    </a:ext>
                  </a:extLst>
                </p:cNvPr>
                <p:cNvGraphicFramePr>
                  <a:graphicFrameLocks noChangeAspect="1"/>
                </p:cNvGraphicFramePr>
                <p:nvPr/>
              </p:nvGraphicFramePr>
              <p:xfrm>
                <a:off x="5126" y="3010"/>
                <a:ext cx="83" cy="45"/>
              </p:xfrm>
              <a:graphic>
                <a:graphicData uri="http://schemas.openxmlformats.org/presentationml/2006/ole">
                  <mc:AlternateContent xmlns:mc="http://schemas.openxmlformats.org/markup-compatibility/2006">
                    <mc:Choice xmlns:v="urn:schemas-microsoft-com:vml" Requires="v">
                      <p:oleObj spid="_x0000_s43133" name="Equation" r:id="rId31" imgW="106532" imgH="38056" progId="Equation.3">
                        <p:embed/>
                      </p:oleObj>
                    </mc:Choice>
                    <mc:Fallback>
                      <p:oleObj name="Equation" r:id="rId31" imgW="106532" imgH="38056" progId="Equation.3">
                        <p:embed/>
                        <p:pic>
                          <p:nvPicPr>
                            <p:cNvPr id="0" name="Object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80" name="Object 26">
                  <a:extLst>
                    <a:ext uri="{FF2B5EF4-FFF2-40B4-BE49-F238E27FC236}">
                      <a16:creationId xmlns:a16="http://schemas.microsoft.com/office/drawing/2014/main" id="{E4F2DCAC-59BB-473B-9432-B1EE3D5C0C7F}"/>
                    </a:ext>
                  </a:extLst>
                </p:cNvPr>
                <p:cNvGraphicFramePr>
                  <a:graphicFrameLocks noChangeAspect="1"/>
                </p:cNvGraphicFramePr>
                <p:nvPr/>
              </p:nvGraphicFramePr>
              <p:xfrm>
                <a:off x="4970" y="3010"/>
                <a:ext cx="83" cy="45"/>
              </p:xfrm>
              <a:graphic>
                <a:graphicData uri="http://schemas.openxmlformats.org/presentationml/2006/ole">
                  <mc:AlternateContent xmlns:mc="http://schemas.openxmlformats.org/markup-compatibility/2006">
                    <mc:Choice xmlns:v="urn:schemas-microsoft-com:vml" Requires="v">
                      <p:oleObj spid="_x0000_s43134" name="Equation" r:id="rId33" imgW="106532" imgH="38056" progId="Equation.3">
                        <p:embed/>
                      </p:oleObj>
                    </mc:Choice>
                    <mc:Fallback>
                      <p:oleObj name="Equation" r:id="rId33" imgW="106532" imgH="38056" progId="Equation.3">
                        <p:embed/>
                        <p:pic>
                          <p:nvPicPr>
                            <p:cNvPr id="0" name="Object 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7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3563" name="AutoShape 27">
              <a:extLst>
                <a:ext uri="{FF2B5EF4-FFF2-40B4-BE49-F238E27FC236}">
                  <a16:creationId xmlns:a16="http://schemas.microsoft.com/office/drawing/2014/main" id="{8AB9EBBD-894A-4B6B-91DD-EE942D2CE28F}"/>
                </a:ext>
              </a:extLst>
            </p:cNvPr>
            <p:cNvSpPr>
              <a:spLocks noChangeArrowheads="1"/>
            </p:cNvSpPr>
            <p:nvPr/>
          </p:nvSpPr>
          <p:spPr bwMode="auto">
            <a:xfrm>
              <a:off x="3315" y="3122"/>
              <a:ext cx="2060" cy="544"/>
            </a:xfrm>
            <a:prstGeom prst="cube">
              <a:avLst>
                <a:gd name="adj" fmla="val 28125"/>
              </a:avLst>
            </a:prstGeom>
            <a:solidFill>
              <a:srgbClr val="99FF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64" name="AutoShape 28">
              <a:extLst>
                <a:ext uri="{FF2B5EF4-FFF2-40B4-BE49-F238E27FC236}">
                  <a16:creationId xmlns:a16="http://schemas.microsoft.com/office/drawing/2014/main" id="{61667BE7-E126-45E3-85E0-9C01AC21592F}"/>
                </a:ext>
              </a:extLst>
            </p:cNvPr>
            <p:cNvSpPr>
              <a:spLocks noChangeArrowheads="1"/>
            </p:cNvSpPr>
            <p:nvPr/>
          </p:nvSpPr>
          <p:spPr bwMode="auto">
            <a:xfrm>
              <a:off x="3314" y="2849"/>
              <a:ext cx="2060" cy="427"/>
            </a:xfrm>
            <a:prstGeom prst="cube">
              <a:avLst>
                <a:gd name="adj" fmla="val 35833"/>
              </a:avLst>
            </a:prstGeom>
            <a:solidFill>
              <a:srgbClr val="FF99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3031" name="Group 29">
              <a:extLst>
                <a:ext uri="{FF2B5EF4-FFF2-40B4-BE49-F238E27FC236}">
                  <a16:creationId xmlns:a16="http://schemas.microsoft.com/office/drawing/2014/main" id="{1F15BF9B-563A-47DE-AAF8-153E9C500F89}"/>
                </a:ext>
              </a:extLst>
            </p:cNvPr>
            <p:cNvGrpSpPr>
              <a:grpSpLocks/>
            </p:cNvGrpSpPr>
            <p:nvPr/>
          </p:nvGrpSpPr>
          <p:grpSpPr bwMode="auto">
            <a:xfrm>
              <a:off x="3315" y="2777"/>
              <a:ext cx="2059" cy="231"/>
              <a:chOff x="3415" y="1752"/>
              <a:chExt cx="2059" cy="231"/>
            </a:xfrm>
          </p:grpSpPr>
          <p:sp>
            <p:nvSpPr>
              <p:cNvPr id="193566" name="AutoShape 30">
                <a:extLst>
                  <a:ext uri="{FF2B5EF4-FFF2-40B4-BE49-F238E27FC236}">
                    <a16:creationId xmlns:a16="http://schemas.microsoft.com/office/drawing/2014/main" id="{E8DDA2DD-66F5-444C-91CE-A35C9F9CEF7A}"/>
                  </a:ext>
                </a:extLst>
              </p:cNvPr>
              <p:cNvSpPr>
                <a:spLocks noChangeArrowheads="1"/>
              </p:cNvSpPr>
              <p:nvPr/>
            </p:nvSpPr>
            <p:spPr bwMode="auto">
              <a:xfrm>
                <a:off x="3415" y="1752"/>
                <a:ext cx="2059" cy="227"/>
              </a:xfrm>
              <a:prstGeom prst="cube">
                <a:avLst>
                  <a:gd name="adj" fmla="val 69060"/>
                </a:avLst>
              </a:prstGeom>
              <a:solidFill>
                <a:srgbClr val="6666FF">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3054" name="Group 31">
                <a:extLst>
                  <a:ext uri="{FF2B5EF4-FFF2-40B4-BE49-F238E27FC236}">
                    <a16:creationId xmlns:a16="http://schemas.microsoft.com/office/drawing/2014/main" id="{59CA8385-0A2C-4471-ACF4-F281B7B328E6}"/>
                  </a:ext>
                </a:extLst>
              </p:cNvPr>
              <p:cNvGrpSpPr>
                <a:grpSpLocks/>
              </p:cNvGrpSpPr>
              <p:nvPr/>
            </p:nvGrpSpPr>
            <p:grpSpPr bwMode="auto">
              <a:xfrm>
                <a:off x="3494" y="1907"/>
                <a:ext cx="1724" cy="76"/>
                <a:chOff x="3494" y="1907"/>
                <a:chExt cx="1724" cy="76"/>
              </a:xfrm>
            </p:grpSpPr>
            <p:graphicFrame>
              <p:nvGraphicFramePr>
                <p:cNvPr id="43055" name="Object 32">
                  <a:extLst>
                    <a:ext uri="{FF2B5EF4-FFF2-40B4-BE49-F238E27FC236}">
                      <a16:creationId xmlns:a16="http://schemas.microsoft.com/office/drawing/2014/main" id="{6F321312-3C9B-445F-A33B-405A2E325E57}"/>
                    </a:ext>
                  </a:extLst>
                </p:cNvPr>
                <p:cNvGraphicFramePr>
                  <a:graphicFrameLocks noChangeAspect="1"/>
                </p:cNvGraphicFramePr>
                <p:nvPr/>
              </p:nvGraphicFramePr>
              <p:xfrm>
                <a:off x="3494" y="1907"/>
                <a:ext cx="76" cy="76"/>
              </p:xfrm>
              <a:graphic>
                <a:graphicData uri="http://schemas.openxmlformats.org/presentationml/2006/ole">
                  <mc:AlternateContent xmlns:mc="http://schemas.openxmlformats.org/markup-compatibility/2006">
                    <mc:Choice xmlns:v="urn:schemas-microsoft-com:vml" Requires="v">
                      <p:oleObj spid="_x0000_s43135" name="公式" r:id="rId35" imgW="106532" imgH="106557" progId="Equation.3">
                        <p:embed/>
                      </p:oleObj>
                    </mc:Choice>
                    <mc:Fallback>
                      <p:oleObj name="公式" r:id="rId35" imgW="106532" imgH="106557" progId="Equation.3">
                        <p:embed/>
                        <p:pic>
                          <p:nvPicPr>
                            <p:cNvPr id="0"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6" name="Object 33">
                  <a:extLst>
                    <a:ext uri="{FF2B5EF4-FFF2-40B4-BE49-F238E27FC236}">
                      <a16:creationId xmlns:a16="http://schemas.microsoft.com/office/drawing/2014/main" id="{44C3B8D9-6B03-4C37-8991-6A22A69C855D}"/>
                    </a:ext>
                  </a:extLst>
                </p:cNvPr>
                <p:cNvGraphicFramePr>
                  <a:graphicFrameLocks noChangeAspect="1"/>
                </p:cNvGraphicFramePr>
                <p:nvPr/>
              </p:nvGraphicFramePr>
              <p:xfrm>
                <a:off x="3646" y="1907"/>
                <a:ext cx="76" cy="76"/>
              </p:xfrm>
              <a:graphic>
                <a:graphicData uri="http://schemas.openxmlformats.org/presentationml/2006/ole">
                  <mc:AlternateContent xmlns:mc="http://schemas.openxmlformats.org/markup-compatibility/2006">
                    <mc:Choice xmlns:v="urn:schemas-microsoft-com:vml" Requires="v">
                      <p:oleObj spid="_x0000_s43136" name="公式" r:id="rId37" imgW="106532" imgH="106557" progId="Equation.3">
                        <p:embed/>
                      </p:oleObj>
                    </mc:Choice>
                    <mc:Fallback>
                      <p:oleObj name="公式" r:id="rId37" imgW="106532" imgH="106557" progId="Equation.3">
                        <p:embed/>
                        <p:pic>
                          <p:nvPicPr>
                            <p:cNvPr id="0" name="Object 3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6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7" name="Object 34">
                  <a:extLst>
                    <a:ext uri="{FF2B5EF4-FFF2-40B4-BE49-F238E27FC236}">
                      <a16:creationId xmlns:a16="http://schemas.microsoft.com/office/drawing/2014/main" id="{5D700146-D7E2-4F41-886D-5CF6CD652EF3}"/>
                    </a:ext>
                  </a:extLst>
                </p:cNvPr>
                <p:cNvGraphicFramePr>
                  <a:graphicFrameLocks noChangeAspect="1"/>
                </p:cNvGraphicFramePr>
                <p:nvPr/>
              </p:nvGraphicFramePr>
              <p:xfrm>
                <a:off x="3790" y="1907"/>
                <a:ext cx="76" cy="76"/>
              </p:xfrm>
              <a:graphic>
                <a:graphicData uri="http://schemas.openxmlformats.org/presentationml/2006/ole">
                  <mc:AlternateContent xmlns:mc="http://schemas.openxmlformats.org/markup-compatibility/2006">
                    <mc:Choice xmlns:v="urn:schemas-microsoft-com:vml" Requires="v">
                      <p:oleObj spid="_x0000_s43137" name="公式" r:id="rId39" imgW="106532" imgH="106557" progId="Equation.3">
                        <p:embed/>
                      </p:oleObj>
                    </mc:Choice>
                    <mc:Fallback>
                      <p:oleObj name="公式" r:id="rId39" imgW="106532" imgH="106557" progId="Equation.3">
                        <p:embed/>
                        <p:pic>
                          <p:nvPicPr>
                            <p:cNvPr id="0" name="Object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7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8" name="Object 35">
                  <a:extLst>
                    <a:ext uri="{FF2B5EF4-FFF2-40B4-BE49-F238E27FC236}">
                      <a16:creationId xmlns:a16="http://schemas.microsoft.com/office/drawing/2014/main" id="{FCF2D178-3BC7-4A84-8D6B-FB60351F1A8F}"/>
                    </a:ext>
                  </a:extLst>
                </p:cNvPr>
                <p:cNvGraphicFramePr>
                  <a:graphicFrameLocks noChangeAspect="1"/>
                </p:cNvGraphicFramePr>
                <p:nvPr/>
              </p:nvGraphicFramePr>
              <p:xfrm>
                <a:off x="3942" y="1907"/>
                <a:ext cx="76" cy="76"/>
              </p:xfrm>
              <a:graphic>
                <a:graphicData uri="http://schemas.openxmlformats.org/presentationml/2006/ole">
                  <mc:AlternateContent xmlns:mc="http://schemas.openxmlformats.org/markup-compatibility/2006">
                    <mc:Choice xmlns:v="urn:schemas-microsoft-com:vml" Requires="v">
                      <p:oleObj spid="_x0000_s43138" name="公式" r:id="rId41" imgW="106532" imgH="106557" progId="Equation.3">
                        <p:embed/>
                      </p:oleObj>
                    </mc:Choice>
                    <mc:Fallback>
                      <p:oleObj name="公式" r:id="rId41" imgW="106532" imgH="106557" progId="Equation.3">
                        <p:embed/>
                        <p:pic>
                          <p:nvPicPr>
                            <p:cNvPr id="0" name="Object 3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9" name="Object 36">
                  <a:extLst>
                    <a:ext uri="{FF2B5EF4-FFF2-40B4-BE49-F238E27FC236}">
                      <a16:creationId xmlns:a16="http://schemas.microsoft.com/office/drawing/2014/main" id="{5722660E-D542-4D83-9E73-677942270DA9}"/>
                    </a:ext>
                  </a:extLst>
                </p:cNvPr>
                <p:cNvGraphicFramePr>
                  <a:graphicFrameLocks noChangeAspect="1"/>
                </p:cNvGraphicFramePr>
                <p:nvPr/>
              </p:nvGraphicFramePr>
              <p:xfrm>
                <a:off x="4094" y="1907"/>
                <a:ext cx="76" cy="76"/>
              </p:xfrm>
              <a:graphic>
                <a:graphicData uri="http://schemas.openxmlformats.org/presentationml/2006/ole">
                  <mc:AlternateContent xmlns:mc="http://schemas.openxmlformats.org/markup-compatibility/2006">
                    <mc:Choice xmlns:v="urn:schemas-microsoft-com:vml" Requires="v">
                      <p:oleObj spid="_x0000_s43139" name="公式" r:id="rId43" imgW="106532" imgH="106557" progId="Equation.3">
                        <p:embed/>
                      </p:oleObj>
                    </mc:Choice>
                    <mc:Fallback>
                      <p:oleObj name="公式" r:id="rId43" imgW="106532" imgH="106557" progId="Equation.3">
                        <p:embed/>
                        <p:pic>
                          <p:nvPicPr>
                            <p:cNvPr id="0" name="Object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0" name="Object 37">
                  <a:extLst>
                    <a:ext uri="{FF2B5EF4-FFF2-40B4-BE49-F238E27FC236}">
                      <a16:creationId xmlns:a16="http://schemas.microsoft.com/office/drawing/2014/main" id="{9FD50CDB-AC17-45F8-B367-AE98711F91F9}"/>
                    </a:ext>
                  </a:extLst>
                </p:cNvPr>
                <p:cNvGraphicFramePr>
                  <a:graphicFrameLocks noChangeAspect="1"/>
                </p:cNvGraphicFramePr>
                <p:nvPr/>
              </p:nvGraphicFramePr>
              <p:xfrm>
                <a:off x="4246" y="1907"/>
                <a:ext cx="76" cy="76"/>
              </p:xfrm>
              <a:graphic>
                <a:graphicData uri="http://schemas.openxmlformats.org/presentationml/2006/ole">
                  <mc:AlternateContent xmlns:mc="http://schemas.openxmlformats.org/markup-compatibility/2006">
                    <mc:Choice xmlns:v="urn:schemas-microsoft-com:vml" Requires="v">
                      <p:oleObj spid="_x0000_s43140" name="公式" r:id="rId45" imgW="106532" imgH="106557" progId="Equation.3">
                        <p:embed/>
                      </p:oleObj>
                    </mc:Choice>
                    <mc:Fallback>
                      <p:oleObj name="公式" r:id="rId45" imgW="106532" imgH="106557" progId="Equation.3">
                        <p:embed/>
                        <p:pic>
                          <p:nvPicPr>
                            <p:cNvPr id="0" name="Object 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1" name="Object 38">
                  <a:extLst>
                    <a:ext uri="{FF2B5EF4-FFF2-40B4-BE49-F238E27FC236}">
                      <a16:creationId xmlns:a16="http://schemas.microsoft.com/office/drawing/2014/main" id="{927B7A5D-DAF8-4335-A392-BA297E983CA5}"/>
                    </a:ext>
                  </a:extLst>
                </p:cNvPr>
                <p:cNvGraphicFramePr>
                  <a:graphicFrameLocks noChangeAspect="1"/>
                </p:cNvGraphicFramePr>
                <p:nvPr/>
              </p:nvGraphicFramePr>
              <p:xfrm>
                <a:off x="4390" y="1907"/>
                <a:ext cx="76" cy="76"/>
              </p:xfrm>
              <a:graphic>
                <a:graphicData uri="http://schemas.openxmlformats.org/presentationml/2006/ole">
                  <mc:AlternateContent xmlns:mc="http://schemas.openxmlformats.org/markup-compatibility/2006">
                    <mc:Choice xmlns:v="urn:schemas-microsoft-com:vml" Requires="v">
                      <p:oleObj spid="_x0000_s43141" name="公式" r:id="rId47" imgW="106532" imgH="106557" progId="Equation.3">
                        <p:embed/>
                      </p:oleObj>
                    </mc:Choice>
                    <mc:Fallback>
                      <p:oleObj name="公式" r:id="rId47" imgW="106532" imgH="106557" progId="Equation.3">
                        <p:embed/>
                        <p:pic>
                          <p:nvPicPr>
                            <p:cNvPr id="0" name="Object 3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3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2" name="Object 39">
                  <a:extLst>
                    <a:ext uri="{FF2B5EF4-FFF2-40B4-BE49-F238E27FC236}">
                      <a16:creationId xmlns:a16="http://schemas.microsoft.com/office/drawing/2014/main" id="{2DDE2AEC-707F-45AA-9B85-EDA881A8B43F}"/>
                    </a:ext>
                  </a:extLst>
                </p:cNvPr>
                <p:cNvGraphicFramePr>
                  <a:graphicFrameLocks noChangeAspect="1"/>
                </p:cNvGraphicFramePr>
                <p:nvPr/>
              </p:nvGraphicFramePr>
              <p:xfrm>
                <a:off x="4542" y="1907"/>
                <a:ext cx="76" cy="76"/>
              </p:xfrm>
              <a:graphic>
                <a:graphicData uri="http://schemas.openxmlformats.org/presentationml/2006/ole">
                  <mc:AlternateContent xmlns:mc="http://schemas.openxmlformats.org/markup-compatibility/2006">
                    <mc:Choice xmlns:v="urn:schemas-microsoft-com:vml" Requires="v">
                      <p:oleObj spid="_x0000_s43142" name="公式" r:id="rId49" imgW="106532" imgH="106557" progId="Equation.3">
                        <p:embed/>
                      </p:oleObj>
                    </mc:Choice>
                    <mc:Fallback>
                      <p:oleObj name="公式" r:id="rId49" imgW="106532" imgH="106557" progId="Equation.3">
                        <p:embed/>
                        <p:pic>
                          <p:nvPicPr>
                            <p:cNvPr id="0" name="Object 3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5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3" name="Object 40">
                  <a:extLst>
                    <a:ext uri="{FF2B5EF4-FFF2-40B4-BE49-F238E27FC236}">
                      <a16:creationId xmlns:a16="http://schemas.microsoft.com/office/drawing/2014/main" id="{C92F39BB-B46F-4325-ACCE-7BD02D1853EF}"/>
                    </a:ext>
                  </a:extLst>
                </p:cNvPr>
                <p:cNvGraphicFramePr>
                  <a:graphicFrameLocks noChangeAspect="1"/>
                </p:cNvGraphicFramePr>
                <p:nvPr/>
              </p:nvGraphicFramePr>
              <p:xfrm>
                <a:off x="4694" y="1907"/>
                <a:ext cx="76" cy="76"/>
              </p:xfrm>
              <a:graphic>
                <a:graphicData uri="http://schemas.openxmlformats.org/presentationml/2006/ole">
                  <mc:AlternateContent xmlns:mc="http://schemas.openxmlformats.org/markup-compatibility/2006">
                    <mc:Choice xmlns:v="urn:schemas-microsoft-com:vml" Requires="v">
                      <p:oleObj spid="_x0000_s43143" name="公式" r:id="rId51" imgW="106532" imgH="106557" progId="Equation.3">
                        <p:embed/>
                      </p:oleObj>
                    </mc:Choice>
                    <mc:Fallback>
                      <p:oleObj name="公式" r:id="rId51" imgW="106532" imgH="106557" progId="Equation.3">
                        <p:embed/>
                        <p:pic>
                          <p:nvPicPr>
                            <p:cNvPr id="0" name="Object 4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6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4" name="Object 41">
                  <a:extLst>
                    <a:ext uri="{FF2B5EF4-FFF2-40B4-BE49-F238E27FC236}">
                      <a16:creationId xmlns:a16="http://schemas.microsoft.com/office/drawing/2014/main" id="{A65E8197-CFE8-458D-9C08-7823D9BE7DD0}"/>
                    </a:ext>
                  </a:extLst>
                </p:cNvPr>
                <p:cNvGraphicFramePr>
                  <a:graphicFrameLocks noChangeAspect="1"/>
                </p:cNvGraphicFramePr>
                <p:nvPr/>
              </p:nvGraphicFramePr>
              <p:xfrm>
                <a:off x="4846" y="1907"/>
                <a:ext cx="76" cy="76"/>
              </p:xfrm>
              <a:graphic>
                <a:graphicData uri="http://schemas.openxmlformats.org/presentationml/2006/ole">
                  <mc:AlternateContent xmlns:mc="http://schemas.openxmlformats.org/markup-compatibility/2006">
                    <mc:Choice xmlns:v="urn:schemas-microsoft-com:vml" Requires="v">
                      <p:oleObj spid="_x0000_s43144" name="公式" r:id="rId53" imgW="106532" imgH="106557" progId="Equation.3">
                        <p:embed/>
                      </p:oleObj>
                    </mc:Choice>
                    <mc:Fallback>
                      <p:oleObj name="公式" r:id="rId53" imgW="106532" imgH="106557" progId="Equation.3">
                        <p:embed/>
                        <p:pic>
                          <p:nvPicPr>
                            <p:cNvPr id="0" name="Object 41"/>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8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5" name="Object 42">
                  <a:extLst>
                    <a:ext uri="{FF2B5EF4-FFF2-40B4-BE49-F238E27FC236}">
                      <a16:creationId xmlns:a16="http://schemas.microsoft.com/office/drawing/2014/main" id="{AD7802DA-D88A-44F9-AF13-A509B39518C7}"/>
                    </a:ext>
                  </a:extLst>
                </p:cNvPr>
                <p:cNvGraphicFramePr>
                  <a:graphicFrameLocks noChangeAspect="1"/>
                </p:cNvGraphicFramePr>
                <p:nvPr/>
              </p:nvGraphicFramePr>
              <p:xfrm>
                <a:off x="4990" y="1907"/>
                <a:ext cx="76" cy="76"/>
              </p:xfrm>
              <a:graphic>
                <a:graphicData uri="http://schemas.openxmlformats.org/presentationml/2006/ole">
                  <mc:AlternateContent xmlns:mc="http://schemas.openxmlformats.org/markup-compatibility/2006">
                    <mc:Choice xmlns:v="urn:schemas-microsoft-com:vml" Requires="v">
                      <p:oleObj spid="_x0000_s43145" name="公式" r:id="rId55" imgW="106532" imgH="106557" progId="Equation.3">
                        <p:embed/>
                      </p:oleObj>
                    </mc:Choice>
                    <mc:Fallback>
                      <p:oleObj name="公式" r:id="rId55" imgW="106532" imgH="106557" progId="Equation.3">
                        <p:embed/>
                        <p:pic>
                          <p:nvPicPr>
                            <p:cNvPr id="0" name="Object 42"/>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9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6" name="Object 43">
                  <a:extLst>
                    <a:ext uri="{FF2B5EF4-FFF2-40B4-BE49-F238E27FC236}">
                      <a16:creationId xmlns:a16="http://schemas.microsoft.com/office/drawing/2014/main" id="{415BE38C-DDA7-4556-90E6-C300A533BAA2}"/>
                    </a:ext>
                  </a:extLst>
                </p:cNvPr>
                <p:cNvGraphicFramePr>
                  <a:graphicFrameLocks noChangeAspect="1"/>
                </p:cNvGraphicFramePr>
                <p:nvPr/>
              </p:nvGraphicFramePr>
              <p:xfrm>
                <a:off x="5142" y="1907"/>
                <a:ext cx="76" cy="76"/>
              </p:xfrm>
              <a:graphic>
                <a:graphicData uri="http://schemas.openxmlformats.org/presentationml/2006/ole">
                  <mc:AlternateContent xmlns:mc="http://schemas.openxmlformats.org/markup-compatibility/2006">
                    <mc:Choice xmlns:v="urn:schemas-microsoft-com:vml" Requires="v">
                      <p:oleObj spid="_x0000_s43146" name="公式" r:id="rId57" imgW="106532" imgH="106557" progId="Equation.3">
                        <p:embed/>
                      </p:oleObj>
                    </mc:Choice>
                    <mc:Fallback>
                      <p:oleObj name="公式" r:id="rId57" imgW="106532" imgH="106557" progId="Equation.3">
                        <p:embed/>
                        <p:pic>
                          <p:nvPicPr>
                            <p:cNvPr id="0" name="Object 4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1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3032" name="Group 44">
              <a:extLst>
                <a:ext uri="{FF2B5EF4-FFF2-40B4-BE49-F238E27FC236}">
                  <a16:creationId xmlns:a16="http://schemas.microsoft.com/office/drawing/2014/main" id="{2A37765D-E133-4F6A-9B9B-9250A4313244}"/>
                </a:ext>
              </a:extLst>
            </p:cNvPr>
            <p:cNvGrpSpPr>
              <a:grpSpLocks/>
            </p:cNvGrpSpPr>
            <p:nvPr/>
          </p:nvGrpSpPr>
          <p:grpSpPr bwMode="auto">
            <a:xfrm>
              <a:off x="3500" y="3004"/>
              <a:ext cx="834" cy="680"/>
              <a:chOff x="3431" y="1979"/>
              <a:chExt cx="834" cy="680"/>
            </a:xfrm>
          </p:grpSpPr>
          <p:grpSp>
            <p:nvGrpSpPr>
              <p:cNvPr id="43045" name="Group 45">
                <a:extLst>
                  <a:ext uri="{FF2B5EF4-FFF2-40B4-BE49-F238E27FC236}">
                    <a16:creationId xmlns:a16="http://schemas.microsoft.com/office/drawing/2014/main" id="{0CED4EDE-9AB4-46DE-814E-E3DC9B7FF9F1}"/>
                  </a:ext>
                </a:extLst>
              </p:cNvPr>
              <p:cNvGrpSpPr>
                <a:grpSpLocks/>
              </p:cNvGrpSpPr>
              <p:nvPr/>
            </p:nvGrpSpPr>
            <p:grpSpPr bwMode="auto">
              <a:xfrm>
                <a:off x="3431" y="2267"/>
                <a:ext cx="834" cy="392"/>
                <a:chOff x="3600" y="2267"/>
                <a:chExt cx="834" cy="392"/>
              </a:xfrm>
            </p:grpSpPr>
            <p:graphicFrame>
              <p:nvGraphicFramePr>
                <p:cNvPr id="43050" name="Object 46">
                  <a:extLst>
                    <a:ext uri="{FF2B5EF4-FFF2-40B4-BE49-F238E27FC236}">
                      <a16:creationId xmlns:a16="http://schemas.microsoft.com/office/drawing/2014/main" id="{D7841087-DF00-4463-A98D-B2E3E7CB5733}"/>
                    </a:ext>
                  </a:extLst>
                </p:cNvPr>
                <p:cNvGraphicFramePr>
                  <a:graphicFrameLocks noChangeAspect="1"/>
                </p:cNvGraphicFramePr>
                <p:nvPr/>
              </p:nvGraphicFramePr>
              <p:xfrm>
                <a:off x="4176" y="2309"/>
                <a:ext cx="258" cy="259"/>
              </p:xfrm>
              <a:graphic>
                <a:graphicData uri="http://schemas.openxmlformats.org/presentationml/2006/ole">
                  <mc:AlternateContent xmlns:mc="http://schemas.openxmlformats.org/markup-compatibility/2006">
                    <mc:Choice xmlns:v="urn:schemas-microsoft-com:vml" Requires="v">
                      <p:oleObj spid="_x0000_s43147" name="公式" r:id="rId59" imgW="182762" imgH="182669" progId="Equation.3">
                        <p:embed/>
                      </p:oleObj>
                    </mc:Choice>
                    <mc:Fallback>
                      <p:oleObj name="公式" r:id="rId59" imgW="182762" imgH="182669" progId="Equation.3">
                        <p:embed/>
                        <p:pic>
                          <p:nvPicPr>
                            <p:cNvPr id="0" name="Object 4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76" y="2309"/>
                              <a:ext cx="2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1" name="Object 47">
                  <a:extLst>
                    <a:ext uri="{FF2B5EF4-FFF2-40B4-BE49-F238E27FC236}">
                      <a16:creationId xmlns:a16="http://schemas.microsoft.com/office/drawing/2014/main" id="{ABADFF1E-8D27-41B8-A773-16864A185B0C}"/>
                    </a:ext>
                  </a:extLst>
                </p:cNvPr>
                <p:cNvGraphicFramePr>
                  <a:graphicFrameLocks noChangeAspect="1"/>
                </p:cNvGraphicFramePr>
                <p:nvPr/>
              </p:nvGraphicFramePr>
              <p:xfrm>
                <a:off x="3648" y="2353"/>
                <a:ext cx="177" cy="215"/>
              </p:xfrm>
              <a:graphic>
                <a:graphicData uri="http://schemas.openxmlformats.org/presentationml/2006/ole">
                  <mc:AlternateContent xmlns:mc="http://schemas.openxmlformats.org/markup-compatibility/2006">
                    <mc:Choice xmlns:v="urn:schemas-microsoft-com:vml" Requires="v">
                      <p:oleObj spid="_x0000_s43148" name="公式" r:id="rId61" imgW="144884" imgH="182669" progId="Equation.3">
                        <p:embed/>
                      </p:oleObj>
                    </mc:Choice>
                    <mc:Fallback>
                      <p:oleObj name="公式" r:id="rId61" imgW="144884" imgH="182669" progId="Equation.3">
                        <p:embed/>
                        <p:pic>
                          <p:nvPicPr>
                            <p:cNvPr id="0" name="Object 4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648" y="2353"/>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3584" name="Line 48">
                  <a:extLst>
                    <a:ext uri="{FF2B5EF4-FFF2-40B4-BE49-F238E27FC236}">
                      <a16:creationId xmlns:a16="http://schemas.microsoft.com/office/drawing/2014/main" id="{AEC9ECDB-1C1E-40AF-878C-08363419CFF5}"/>
                    </a:ext>
                  </a:extLst>
                </p:cNvPr>
                <p:cNvSpPr>
                  <a:spLocks noChangeShapeType="1"/>
                </p:cNvSpPr>
                <p:nvPr/>
              </p:nvSpPr>
              <p:spPr bwMode="auto">
                <a:xfrm>
                  <a:off x="3600" y="2267"/>
                  <a:ext cx="6" cy="392"/>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3046" name="Group 49">
                <a:extLst>
                  <a:ext uri="{FF2B5EF4-FFF2-40B4-BE49-F238E27FC236}">
                    <a16:creationId xmlns:a16="http://schemas.microsoft.com/office/drawing/2014/main" id="{FA07B201-05BF-4607-87AA-B0F7977EC0F9}"/>
                  </a:ext>
                </a:extLst>
              </p:cNvPr>
              <p:cNvGrpSpPr>
                <a:grpSpLocks/>
              </p:cNvGrpSpPr>
              <p:nvPr/>
            </p:nvGrpSpPr>
            <p:grpSpPr bwMode="auto">
              <a:xfrm>
                <a:off x="3431" y="1979"/>
                <a:ext cx="819" cy="288"/>
                <a:chOff x="3600" y="1979"/>
                <a:chExt cx="819" cy="288"/>
              </a:xfrm>
            </p:grpSpPr>
            <p:graphicFrame>
              <p:nvGraphicFramePr>
                <p:cNvPr id="43047" name="Object 50">
                  <a:extLst>
                    <a:ext uri="{FF2B5EF4-FFF2-40B4-BE49-F238E27FC236}">
                      <a16:creationId xmlns:a16="http://schemas.microsoft.com/office/drawing/2014/main" id="{E2C7C89F-19C7-44BB-BABB-1157EFD02B13}"/>
                    </a:ext>
                  </a:extLst>
                </p:cNvPr>
                <p:cNvGraphicFramePr>
                  <a:graphicFrameLocks noChangeAspect="1"/>
                </p:cNvGraphicFramePr>
                <p:nvPr/>
              </p:nvGraphicFramePr>
              <p:xfrm>
                <a:off x="4176" y="1979"/>
                <a:ext cx="243" cy="259"/>
              </p:xfrm>
              <a:graphic>
                <a:graphicData uri="http://schemas.openxmlformats.org/presentationml/2006/ole">
                  <mc:AlternateContent xmlns:mc="http://schemas.openxmlformats.org/markup-compatibility/2006">
                    <mc:Choice xmlns:v="urn:schemas-microsoft-com:vml" Requires="v">
                      <p:oleObj spid="_x0000_s43149" name="公式" r:id="rId63" imgW="167610" imgH="182669" progId="Equation.3">
                        <p:embed/>
                      </p:oleObj>
                    </mc:Choice>
                    <mc:Fallback>
                      <p:oleObj name="公式" r:id="rId63" imgW="167610" imgH="182669" progId="Equation.3">
                        <p:embed/>
                        <p:pic>
                          <p:nvPicPr>
                            <p:cNvPr id="0" name="Object 50"/>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176" y="1979"/>
                              <a:ext cx="24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48" name="Object 51">
                  <a:extLst>
                    <a:ext uri="{FF2B5EF4-FFF2-40B4-BE49-F238E27FC236}">
                      <a16:creationId xmlns:a16="http://schemas.microsoft.com/office/drawing/2014/main" id="{95E97D26-6FD2-4BEE-8D20-5CFD4CE6C6B7}"/>
                    </a:ext>
                  </a:extLst>
                </p:cNvPr>
                <p:cNvGraphicFramePr>
                  <a:graphicFrameLocks noChangeAspect="1"/>
                </p:cNvGraphicFramePr>
                <p:nvPr/>
              </p:nvGraphicFramePr>
              <p:xfrm>
                <a:off x="3648" y="2024"/>
                <a:ext cx="181" cy="238"/>
              </p:xfrm>
              <a:graphic>
                <a:graphicData uri="http://schemas.openxmlformats.org/presentationml/2006/ole">
                  <mc:AlternateContent xmlns:mc="http://schemas.openxmlformats.org/markup-compatibility/2006">
                    <mc:Choice xmlns:v="urn:schemas-microsoft-com:vml" Requires="v">
                      <p:oleObj spid="_x0000_s43150" name="公式" r:id="rId65" imgW="122157" imgH="182669" progId="Equation.3">
                        <p:embed/>
                      </p:oleObj>
                    </mc:Choice>
                    <mc:Fallback>
                      <p:oleObj name="公式" r:id="rId65" imgW="122157" imgH="182669" progId="Equation.3">
                        <p:embed/>
                        <p:pic>
                          <p:nvPicPr>
                            <p:cNvPr id="0" name="Object 51"/>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648" y="2024"/>
                              <a:ext cx="181"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3588" name="Line 52">
                  <a:extLst>
                    <a:ext uri="{FF2B5EF4-FFF2-40B4-BE49-F238E27FC236}">
                      <a16:creationId xmlns:a16="http://schemas.microsoft.com/office/drawing/2014/main" id="{EB3EC253-665E-4CE3-B892-5C523F93BD05}"/>
                    </a:ext>
                  </a:extLst>
                </p:cNvPr>
                <p:cNvSpPr>
                  <a:spLocks noChangeShapeType="1"/>
                </p:cNvSpPr>
                <p:nvPr/>
              </p:nvSpPr>
              <p:spPr bwMode="auto">
                <a:xfrm>
                  <a:off x="3600" y="1979"/>
                  <a:ext cx="0" cy="288"/>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sp>
          <p:nvSpPr>
            <p:cNvPr id="193589" name="Line 53">
              <a:extLst>
                <a:ext uri="{FF2B5EF4-FFF2-40B4-BE49-F238E27FC236}">
                  <a16:creationId xmlns:a16="http://schemas.microsoft.com/office/drawing/2014/main" id="{48750AF4-9F77-4AE9-8007-49A44A201201}"/>
                </a:ext>
              </a:extLst>
            </p:cNvPr>
            <p:cNvSpPr>
              <a:spLocks noChangeShapeType="1"/>
            </p:cNvSpPr>
            <p:nvPr/>
          </p:nvSpPr>
          <p:spPr bwMode="auto">
            <a:xfrm flipV="1">
              <a:off x="4224" y="2544"/>
              <a:ext cx="0" cy="33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0" name="Line 54">
              <a:extLst>
                <a:ext uri="{FF2B5EF4-FFF2-40B4-BE49-F238E27FC236}">
                  <a16:creationId xmlns:a16="http://schemas.microsoft.com/office/drawing/2014/main" id="{E31F8959-4257-4665-A727-CE388B5E2270}"/>
                </a:ext>
              </a:extLst>
            </p:cNvPr>
            <p:cNvSpPr>
              <a:spLocks noChangeShapeType="1"/>
            </p:cNvSpPr>
            <p:nvPr/>
          </p:nvSpPr>
          <p:spPr bwMode="auto">
            <a:xfrm flipV="1">
              <a:off x="2976" y="2544"/>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1" name="Line 55">
              <a:extLst>
                <a:ext uri="{FF2B5EF4-FFF2-40B4-BE49-F238E27FC236}">
                  <a16:creationId xmlns:a16="http://schemas.microsoft.com/office/drawing/2014/main" id="{2882BC56-00BF-40FC-AB4E-19B363382E6A}"/>
                </a:ext>
              </a:extLst>
            </p:cNvPr>
            <p:cNvSpPr>
              <a:spLocks noChangeShapeType="1"/>
            </p:cNvSpPr>
            <p:nvPr/>
          </p:nvSpPr>
          <p:spPr bwMode="auto">
            <a:xfrm>
              <a:off x="2976" y="2544"/>
              <a:ext cx="0" cy="57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2" name="Line 56">
              <a:extLst>
                <a:ext uri="{FF2B5EF4-FFF2-40B4-BE49-F238E27FC236}">
                  <a16:creationId xmlns:a16="http://schemas.microsoft.com/office/drawing/2014/main" id="{D648F4C1-CCBE-46C4-B5EB-92360E8DA179}"/>
                </a:ext>
              </a:extLst>
            </p:cNvPr>
            <p:cNvSpPr>
              <a:spLocks noChangeShapeType="1"/>
            </p:cNvSpPr>
            <p:nvPr/>
          </p:nvSpPr>
          <p:spPr bwMode="auto">
            <a:xfrm>
              <a:off x="4222" y="3748"/>
              <a:ext cx="0" cy="188"/>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3" name="Line 57">
              <a:extLst>
                <a:ext uri="{FF2B5EF4-FFF2-40B4-BE49-F238E27FC236}">
                  <a16:creationId xmlns:a16="http://schemas.microsoft.com/office/drawing/2014/main" id="{B4E6F6BB-3FF5-437E-AC99-A718FAB08115}"/>
                </a:ext>
              </a:extLst>
            </p:cNvPr>
            <p:cNvSpPr>
              <a:spLocks noChangeShapeType="1"/>
            </p:cNvSpPr>
            <p:nvPr/>
          </p:nvSpPr>
          <p:spPr bwMode="auto">
            <a:xfrm flipH="1">
              <a:off x="2976" y="3936"/>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4" name="Line 58">
              <a:extLst>
                <a:ext uri="{FF2B5EF4-FFF2-40B4-BE49-F238E27FC236}">
                  <a16:creationId xmlns:a16="http://schemas.microsoft.com/office/drawing/2014/main" id="{F1742701-633F-4E9F-9C7D-749426B63B0E}"/>
                </a:ext>
              </a:extLst>
            </p:cNvPr>
            <p:cNvSpPr>
              <a:spLocks noChangeShapeType="1"/>
            </p:cNvSpPr>
            <p:nvPr/>
          </p:nvSpPr>
          <p:spPr bwMode="auto">
            <a:xfrm>
              <a:off x="2976" y="3264"/>
              <a:ext cx="0" cy="672"/>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5" name="Line 59">
              <a:extLst>
                <a:ext uri="{FF2B5EF4-FFF2-40B4-BE49-F238E27FC236}">
                  <a16:creationId xmlns:a16="http://schemas.microsoft.com/office/drawing/2014/main" id="{9F75B3E4-5222-43CF-97FB-DE9333443787}"/>
                </a:ext>
              </a:extLst>
            </p:cNvPr>
            <p:cNvSpPr>
              <a:spLocks noChangeShapeType="1"/>
            </p:cNvSpPr>
            <p:nvPr/>
          </p:nvSpPr>
          <p:spPr bwMode="auto">
            <a:xfrm>
              <a:off x="2880" y="3120"/>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6" name="Line 60">
              <a:extLst>
                <a:ext uri="{FF2B5EF4-FFF2-40B4-BE49-F238E27FC236}">
                  <a16:creationId xmlns:a16="http://schemas.microsoft.com/office/drawing/2014/main" id="{27F1CA3D-51F4-4B25-80B8-49A1F91C23AE}"/>
                </a:ext>
              </a:extLst>
            </p:cNvPr>
            <p:cNvSpPr>
              <a:spLocks noChangeShapeType="1"/>
            </p:cNvSpPr>
            <p:nvPr/>
          </p:nvSpPr>
          <p:spPr bwMode="auto">
            <a:xfrm>
              <a:off x="2928" y="3168"/>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7" name="Line 61">
              <a:extLst>
                <a:ext uri="{FF2B5EF4-FFF2-40B4-BE49-F238E27FC236}">
                  <a16:creationId xmlns:a16="http://schemas.microsoft.com/office/drawing/2014/main" id="{E7ACDF87-8C0D-4A6C-8CC5-D8A236F6FF22}"/>
                </a:ext>
              </a:extLst>
            </p:cNvPr>
            <p:cNvSpPr>
              <a:spLocks noChangeShapeType="1"/>
            </p:cNvSpPr>
            <p:nvPr/>
          </p:nvSpPr>
          <p:spPr bwMode="auto">
            <a:xfrm>
              <a:off x="2880" y="3216"/>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3598" name="Line 62">
              <a:extLst>
                <a:ext uri="{FF2B5EF4-FFF2-40B4-BE49-F238E27FC236}">
                  <a16:creationId xmlns:a16="http://schemas.microsoft.com/office/drawing/2014/main" id="{8B168DEC-1DD0-4AD1-A83D-CA9F8BBF5EE4}"/>
                </a:ext>
              </a:extLst>
            </p:cNvPr>
            <p:cNvSpPr>
              <a:spLocks noChangeShapeType="1"/>
            </p:cNvSpPr>
            <p:nvPr/>
          </p:nvSpPr>
          <p:spPr bwMode="auto">
            <a:xfrm>
              <a:off x="2928" y="3264"/>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3043" name="Object 63">
              <a:extLst>
                <a:ext uri="{FF2B5EF4-FFF2-40B4-BE49-F238E27FC236}">
                  <a16:creationId xmlns:a16="http://schemas.microsoft.com/office/drawing/2014/main" id="{92CE03A1-56AE-4D4E-AC41-9299E6559EA7}"/>
                </a:ext>
              </a:extLst>
            </p:cNvPr>
            <p:cNvGraphicFramePr>
              <a:graphicFrameLocks noChangeAspect="1"/>
            </p:cNvGraphicFramePr>
            <p:nvPr/>
          </p:nvGraphicFramePr>
          <p:xfrm>
            <a:off x="3024" y="3264"/>
            <a:ext cx="222" cy="240"/>
          </p:xfrm>
          <a:graphic>
            <a:graphicData uri="http://schemas.openxmlformats.org/presentationml/2006/ole">
              <mc:AlternateContent xmlns:mc="http://schemas.openxmlformats.org/markup-compatibility/2006">
                <mc:Choice xmlns:v="urn:schemas-microsoft-com:vml" Requires="v">
                  <p:oleObj spid="_x0000_s43151" name="公式" r:id="rId67" imgW="122157" imgH="144613" progId="Equation.3">
                    <p:embed/>
                  </p:oleObj>
                </mc:Choice>
                <mc:Fallback>
                  <p:oleObj name="公式" r:id="rId67" imgW="122157" imgH="144613" progId="Equation.3">
                    <p:embed/>
                    <p:pic>
                      <p:nvPicPr>
                        <p:cNvPr id="0" name="Object 6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24" y="326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44" name="Object 64">
              <a:extLst>
                <a:ext uri="{FF2B5EF4-FFF2-40B4-BE49-F238E27FC236}">
                  <a16:creationId xmlns:a16="http://schemas.microsoft.com/office/drawing/2014/main" id="{34155314-68AE-46E8-8C76-7431B7A1C4D9}"/>
                </a:ext>
              </a:extLst>
            </p:cNvPr>
            <p:cNvGraphicFramePr>
              <a:graphicFrameLocks noChangeAspect="1"/>
            </p:cNvGraphicFramePr>
            <p:nvPr/>
          </p:nvGraphicFramePr>
          <p:xfrm>
            <a:off x="4704" y="2659"/>
            <a:ext cx="229" cy="269"/>
          </p:xfrm>
          <a:graphic>
            <a:graphicData uri="http://schemas.openxmlformats.org/presentationml/2006/ole">
              <mc:AlternateContent xmlns:mc="http://schemas.openxmlformats.org/markup-compatibility/2006">
                <mc:Choice xmlns:v="urn:schemas-microsoft-com:vml" Requires="v">
                  <p:oleObj spid="_x0000_s43152" name="公式" r:id="rId69" imgW="114108" imgH="144613" progId="Equation.3">
                    <p:embed/>
                  </p:oleObj>
                </mc:Choice>
                <mc:Fallback>
                  <p:oleObj name="公式" r:id="rId69" imgW="114108" imgH="144613" progId="Equation.3">
                    <p:embed/>
                    <p:pic>
                      <p:nvPicPr>
                        <p:cNvPr id="0" name="Object 6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704" y="2659"/>
                          <a:ext cx="22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65">
            <a:extLst>
              <a:ext uri="{FF2B5EF4-FFF2-40B4-BE49-F238E27FC236}">
                <a16:creationId xmlns:a16="http://schemas.microsoft.com/office/drawing/2014/main" id="{014D00D2-DBA7-47CF-AABE-02FE8A7A0D73}"/>
              </a:ext>
            </a:extLst>
          </p:cNvPr>
          <p:cNvGrpSpPr>
            <a:grpSpLocks/>
          </p:cNvGrpSpPr>
          <p:nvPr/>
        </p:nvGrpSpPr>
        <p:grpSpPr bwMode="auto">
          <a:xfrm>
            <a:off x="6818313" y="4724400"/>
            <a:ext cx="1570037" cy="469900"/>
            <a:chOff x="4128" y="1152"/>
            <a:chExt cx="989" cy="296"/>
          </a:xfrm>
        </p:grpSpPr>
        <p:sp>
          <p:nvSpPr>
            <p:cNvPr id="43025" name="Rectangle 66">
              <a:extLst>
                <a:ext uri="{FF2B5EF4-FFF2-40B4-BE49-F238E27FC236}">
                  <a16:creationId xmlns:a16="http://schemas.microsoft.com/office/drawing/2014/main" id="{D44FDFDD-76DF-4ACB-9493-866AACE3E151}"/>
                </a:ext>
              </a:extLst>
            </p:cNvPr>
            <p:cNvSpPr>
              <a:spLocks noChangeArrowheads="1"/>
            </p:cNvSpPr>
            <p:nvPr/>
          </p:nvSpPr>
          <p:spPr bwMode="auto">
            <a:xfrm>
              <a:off x="4128" y="1152"/>
              <a:ext cx="768" cy="144"/>
            </a:xfrm>
            <a:prstGeom prst="rect">
              <a:avLst/>
            </a:prstGeom>
            <a:noFill/>
            <a:ln w="28575">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2800">
                <a:latin typeface="幼圆" panose="02010509060101010101" pitchFamily="49" charset="-122"/>
                <a:ea typeface="幼圆" panose="02010509060101010101" pitchFamily="49" charset="-122"/>
              </a:endParaRPr>
            </a:p>
          </p:txBody>
        </p:sp>
        <p:graphicFrame>
          <p:nvGraphicFramePr>
            <p:cNvPr id="43026" name="Object 67">
              <a:extLst>
                <a:ext uri="{FF2B5EF4-FFF2-40B4-BE49-F238E27FC236}">
                  <a16:creationId xmlns:a16="http://schemas.microsoft.com/office/drawing/2014/main" id="{F3AC54B8-5526-44BF-8150-351283ADA624}"/>
                </a:ext>
              </a:extLst>
            </p:cNvPr>
            <p:cNvGraphicFramePr>
              <a:graphicFrameLocks noChangeAspect="1"/>
            </p:cNvGraphicFramePr>
            <p:nvPr/>
          </p:nvGraphicFramePr>
          <p:xfrm>
            <a:off x="4846" y="1248"/>
            <a:ext cx="271" cy="200"/>
          </p:xfrm>
          <a:graphic>
            <a:graphicData uri="http://schemas.openxmlformats.org/presentationml/2006/ole">
              <mc:AlternateContent xmlns:mc="http://schemas.openxmlformats.org/markup-compatibility/2006">
                <mc:Choice xmlns:v="urn:schemas-microsoft-com:vml" Requires="v">
                  <p:oleObj spid="_x0000_s43153" name="公式" r:id="rId71" imgW="205962" imgH="144613" progId="Equation.3">
                    <p:embed/>
                  </p:oleObj>
                </mc:Choice>
                <mc:Fallback>
                  <p:oleObj name="公式" r:id="rId71" imgW="205962" imgH="144613" progId="Equation.3">
                    <p:embed/>
                    <p:pic>
                      <p:nvPicPr>
                        <p:cNvPr id="0" name="Object 6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846" y="1248"/>
                          <a:ext cx="27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2700" algn="ctr" rotWithShape="0">
                                  <a:schemeClr val="bg2"/>
                                </a:outerShdw>
                              </a:effectLst>
                            </a14:hiddenEffects>
                          </a:ext>
                        </a:extLst>
                      </p:spPr>
                    </p:pic>
                  </p:oleObj>
                </mc:Fallback>
              </mc:AlternateContent>
            </a:graphicData>
          </a:graphic>
        </p:graphicFrame>
      </p:grpSp>
      <p:graphicFrame>
        <p:nvGraphicFramePr>
          <p:cNvPr id="193607" name="Object 71">
            <a:extLst>
              <a:ext uri="{FF2B5EF4-FFF2-40B4-BE49-F238E27FC236}">
                <a16:creationId xmlns:a16="http://schemas.microsoft.com/office/drawing/2014/main" id="{3807C032-7356-41D3-8D95-F8A2634F635A}"/>
              </a:ext>
            </a:extLst>
          </p:cNvPr>
          <p:cNvGraphicFramePr>
            <a:graphicFrameLocks noChangeAspect="1"/>
          </p:cNvGraphicFramePr>
          <p:nvPr/>
        </p:nvGraphicFramePr>
        <p:xfrm>
          <a:off x="4848225" y="2913063"/>
          <a:ext cx="1955800" cy="515937"/>
        </p:xfrm>
        <a:graphic>
          <a:graphicData uri="http://schemas.openxmlformats.org/presentationml/2006/ole">
            <mc:AlternateContent xmlns:mc="http://schemas.openxmlformats.org/markup-compatibility/2006">
              <mc:Choice xmlns:v="urn:schemas-microsoft-com:vml" Requires="v">
                <p:oleObj spid="_x0000_s43154" name="公式" r:id="rId73" imgW="830476" imgH="190280" progId="Equation.3">
                  <p:embed/>
                </p:oleObj>
              </mc:Choice>
              <mc:Fallback>
                <p:oleObj name="公式" r:id="rId73" imgW="830476" imgH="190280" progId="Equation.3">
                  <p:embed/>
                  <p:pic>
                    <p:nvPicPr>
                      <p:cNvPr id="0" name="Object 71"/>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848225" y="2913063"/>
                        <a:ext cx="1955800" cy="51593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608" name="Object 72">
            <a:extLst>
              <a:ext uri="{FF2B5EF4-FFF2-40B4-BE49-F238E27FC236}">
                <a16:creationId xmlns:a16="http://schemas.microsoft.com/office/drawing/2014/main" id="{4D980D72-A0ED-492C-AC95-2223466A3B26}"/>
              </a:ext>
            </a:extLst>
          </p:cNvPr>
          <p:cNvGraphicFramePr>
            <a:graphicFrameLocks noChangeAspect="1"/>
          </p:cNvGraphicFramePr>
          <p:nvPr/>
        </p:nvGraphicFramePr>
        <p:xfrm>
          <a:off x="2555875" y="4083050"/>
          <a:ext cx="1266825" cy="1001713"/>
        </p:xfrm>
        <a:graphic>
          <a:graphicData uri="http://schemas.openxmlformats.org/presentationml/2006/ole">
            <mc:AlternateContent xmlns:mc="http://schemas.openxmlformats.org/markup-compatibility/2006">
              <mc:Choice xmlns:v="urn:schemas-microsoft-com:vml" Requires="v">
                <p:oleObj spid="_x0000_s43155" name="公式" r:id="rId75" imgW="525558" imgH="411480" progId="Equation.3">
                  <p:embed/>
                </p:oleObj>
              </mc:Choice>
              <mc:Fallback>
                <p:oleObj name="公式" r:id="rId75" imgW="525558" imgH="411480" progId="Equation.3">
                  <p:embed/>
                  <p:pic>
                    <p:nvPicPr>
                      <p:cNvPr id="0" name="Object 7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555875" y="4083050"/>
                        <a:ext cx="1266825" cy="10017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609" name="Object 73">
            <a:extLst>
              <a:ext uri="{FF2B5EF4-FFF2-40B4-BE49-F238E27FC236}">
                <a16:creationId xmlns:a16="http://schemas.microsoft.com/office/drawing/2014/main" id="{F1302B54-896E-4ACD-B009-6D5F78973A14}"/>
              </a:ext>
            </a:extLst>
          </p:cNvPr>
          <p:cNvGraphicFramePr>
            <a:graphicFrameLocks noChangeAspect="1"/>
          </p:cNvGraphicFramePr>
          <p:nvPr/>
        </p:nvGraphicFramePr>
        <p:xfrm>
          <a:off x="2546350" y="5027613"/>
          <a:ext cx="1266825" cy="1001712"/>
        </p:xfrm>
        <a:graphic>
          <a:graphicData uri="http://schemas.openxmlformats.org/presentationml/2006/ole">
            <mc:AlternateContent xmlns:mc="http://schemas.openxmlformats.org/markup-compatibility/2006">
              <mc:Choice xmlns:v="urn:schemas-microsoft-com:vml" Requires="v">
                <p:oleObj spid="_x0000_s43156" name="公式" r:id="rId77" imgW="525558" imgH="411480" progId="Equation.3">
                  <p:embed/>
                </p:oleObj>
              </mc:Choice>
              <mc:Fallback>
                <p:oleObj name="公式" r:id="rId77" imgW="525558" imgH="411480" progId="Equation.3">
                  <p:embed/>
                  <p:pic>
                    <p:nvPicPr>
                      <p:cNvPr id="0" name="Object 7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2546350" y="5027613"/>
                        <a:ext cx="1266825" cy="10017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3022" name="Group 74">
            <a:extLst>
              <a:ext uri="{FF2B5EF4-FFF2-40B4-BE49-F238E27FC236}">
                <a16:creationId xmlns:a16="http://schemas.microsoft.com/office/drawing/2014/main" id="{7FCC40D8-E597-4DC9-9B51-848D9EB622E3}"/>
              </a:ext>
            </a:extLst>
          </p:cNvPr>
          <p:cNvGrpSpPr>
            <a:grpSpLocks/>
          </p:cNvGrpSpPr>
          <p:nvPr/>
        </p:nvGrpSpPr>
        <p:grpSpPr bwMode="auto">
          <a:xfrm>
            <a:off x="0" y="303213"/>
            <a:ext cx="5715000" cy="1068387"/>
            <a:chOff x="0" y="191"/>
            <a:chExt cx="3600" cy="673"/>
          </a:xfrm>
        </p:grpSpPr>
        <p:pic>
          <p:nvPicPr>
            <p:cNvPr id="43023" name="Picture 75" descr="bar_1">
              <a:extLst>
                <a:ext uri="{FF2B5EF4-FFF2-40B4-BE49-F238E27FC236}">
                  <a16:creationId xmlns:a16="http://schemas.microsoft.com/office/drawing/2014/main" id="{49EBB8DA-D248-4C52-8E2F-6FF3279FE5B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4" name="Text Box 76">
              <a:extLst>
                <a:ext uri="{FF2B5EF4-FFF2-40B4-BE49-F238E27FC236}">
                  <a16:creationId xmlns:a16="http://schemas.microsoft.com/office/drawing/2014/main" id="{0697BC15-55C2-41C4-9A4D-482A2F2B7794}"/>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dissolve">
                                      <p:cBhvr>
                                        <p:cTn id="7" dur="500"/>
                                        <p:tgtEl>
                                          <p:spTgt spid="193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3539"/>
                                        </p:tgtEl>
                                        <p:attrNameLst>
                                          <p:attrName>style.visibility</p:attrName>
                                        </p:attrNameLst>
                                      </p:cBhvr>
                                      <p:to>
                                        <p:strVal val="visible"/>
                                      </p:to>
                                    </p:set>
                                    <p:animEffect transition="in" filter="dissolve">
                                      <p:cBhvr>
                                        <p:cTn id="17" dur="500"/>
                                        <p:tgtEl>
                                          <p:spTgt spid="1935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93607"/>
                                        </p:tgtEl>
                                        <p:attrNameLst>
                                          <p:attrName>style.visibility</p:attrName>
                                        </p:attrNameLst>
                                      </p:cBhvr>
                                      <p:to>
                                        <p:strVal val="visible"/>
                                      </p:to>
                                    </p:set>
                                    <p:animEffect transition="in" filter="dissolve">
                                      <p:cBhvr>
                                        <p:cTn id="22" dur="500"/>
                                        <p:tgtEl>
                                          <p:spTgt spid="1936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93540"/>
                                        </p:tgtEl>
                                        <p:attrNameLst>
                                          <p:attrName>style.visibility</p:attrName>
                                        </p:attrNameLst>
                                      </p:cBhvr>
                                      <p:to>
                                        <p:strVal val="visible"/>
                                      </p:to>
                                    </p:set>
                                    <p:animEffect transition="in" filter="dissolve">
                                      <p:cBhvr>
                                        <p:cTn id="27" dur="500"/>
                                        <p:tgtEl>
                                          <p:spTgt spid="1935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93541"/>
                                        </p:tgtEl>
                                        <p:attrNameLst>
                                          <p:attrName>style.visibility</p:attrName>
                                        </p:attrNameLst>
                                      </p:cBhvr>
                                      <p:to>
                                        <p:strVal val="visible"/>
                                      </p:to>
                                    </p:set>
                                    <p:animEffect transition="in" filter="dissolve">
                                      <p:cBhvr>
                                        <p:cTn id="32" dur="500"/>
                                        <p:tgtEl>
                                          <p:spTgt spid="1935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93608"/>
                                        </p:tgtEl>
                                        <p:attrNameLst>
                                          <p:attrName>style.visibility</p:attrName>
                                        </p:attrNameLst>
                                      </p:cBhvr>
                                      <p:to>
                                        <p:strVal val="visible"/>
                                      </p:to>
                                    </p:set>
                                    <p:animEffect transition="in" filter="dissolve">
                                      <p:cBhvr>
                                        <p:cTn id="37" dur="500"/>
                                        <p:tgtEl>
                                          <p:spTgt spid="1936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93542"/>
                                        </p:tgtEl>
                                        <p:attrNameLst>
                                          <p:attrName>style.visibility</p:attrName>
                                        </p:attrNameLst>
                                      </p:cBhvr>
                                      <p:to>
                                        <p:strVal val="visible"/>
                                      </p:to>
                                    </p:set>
                                    <p:animEffect transition="in" filter="dissolve">
                                      <p:cBhvr>
                                        <p:cTn id="42" dur="500"/>
                                        <p:tgtEl>
                                          <p:spTgt spid="19354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93609"/>
                                        </p:tgtEl>
                                        <p:attrNameLst>
                                          <p:attrName>style.visibility</p:attrName>
                                        </p:attrNameLst>
                                      </p:cBhvr>
                                      <p:to>
                                        <p:strVal val="visible"/>
                                      </p:to>
                                    </p:set>
                                    <p:animEffect transition="in" filter="dissolve">
                                      <p:cBhvr>
                                        <p:cTn id="47" dur="500"/>
                                        <p:tgtEl>
                                          <p:spTgt spid="193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日期占位符 1">
            <a:extLst>
              <a:ext uri="{FF2B5EF4-FFF2-40B4-BE49-F238E27FC236}">
                <a16:creationId xmlns:a16="http://schemas.microsoft.com/office/drawing/2014/main" id="{0C88FD51-EBFB-4C6E-BC52-FABC1C43C306}"/>
              </a:ext>
            </a:extLst>
          </p:cNvPr>
          <p:cNvSpPr>
            <a:spLocks noGrp="1"/>
          </p:cNvSpPr>
          <p:nvPr>
            <p:ph type="dt" sz="quarter" idx="10"/>
          </p:nvPr>
        </p:nvSpPr>
        <p:spPr/>
        <p:txBody>
          <a:bodyPr/>
          <a:lstStyle/>
          <a:p>
            <a:pPr>
              <a:defRPr/>
            </a:pPr>
            <a:fld id="{707C7867-92CF-413D-A571-3A5753A9F8B0}" type="datetime8">
              <a:rPr lang="en-US"/>
              <a:pPr>
                <a:defRPr/>
              </a:pPr>
              <a:t>3/26/2020 3:29 PM</a:t>
            </a:fld>
            <a:endParaRPr lang="en-US" altLang="zh-CN"/>
          </a:p>
        </p:txBody>
      </p:sp>
      <p:sp>
        <p:nvSpPr>
          <p:cNvPr id="44035" name="灯片编号占位符 3">
            <a:extLst>
              <a:ext uri="{FF2B5EF4-FFF2-40B4-BE49-F238E27FC236}">
                <a16:creationId xmlns:a16="http://schemas.microsoft.com/office/drawing/2014/main" id="{8CA13FB2-73F5-433E-9333-8D5C93902AD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E466511-8977-42EF-9F51-73F762B7F52F}" type="slidenum">
              <a:rPr lang="en-US" altLang="zh-CN" sz="1400"/>
              <a:pPr>
                <a:spcBef>
                  <a:spcPct val="0"/>
                </a:spcBef>
                <a:buFontTx/>
                <a:buNone/>
              </a:pPr>
              <a:t>41</a:t>
            </a:fld>
            <a:endParaRPr lang="en-US" altLang="zh-CN" sz="1400"/>
          </a:p>
        </p:txBody>
      </p:sp>
      <p:graphicFrame>
        <p:nvGraphicFramePr>
          <p:cNvPr id="194562" name="Object 2">
            <a:extLst>
              <a:ext uri="{FF2B5EF4-FFF2-40B4-BE49-F238E27FC236}">
                <a16:creationId xmlns:a16="http://schemas.microsoft.com/office/drawing/2014/main" id="{04820D2E-98F3-4714-BA93-15329DB8F121}"/>
              </a:ext>
            </a:extLst>
          </p:cNvPr>
          <p:cNvGraphicFramePr>
            <a:graphicFrameLocks noChangeAspect="1"/>
          </p:cNvGraphicFramePr>
          <p:nvPr/>
        </p:nvGraphicFramePr>
        <p:xfrm>
          <a:off x="1447800" y="2044700"/>
          <a:ext cx="3282950" cy="490538"/>
        </p:xfrm>
        <a:graphic>
          <a:graphicData uri="http://schemas.openxmlformats.org/presentationml/2006/ole">
            <mc:AlternateContent xmlns:mc="http://schemas.openxmlformats.org/markup-compatibility/2006">
              <mc:Choice xmlns:v="urn:schemas-microsoft-com:vml" Requires="v">
                <p:oleObj spid="_x0000_s44139" name="公式" r:id="rId3" imgW="1401962" imgH="182669" progId="Equation.3">
                  <p:embed/>
                </p:oleObj>
              </mc:Choice>
              <mc:Fallback>
                <p:oleObj name="公式" r:id="rId3" imgW="1401962" imgH="18266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044700"/>
                        <a:ext cx="328295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3" name="Object 3">
            <a:extLst>
              <a:ext uri="{FF2B5EF4-FFF2-40B4-BE49-F238E27FC236}">
                <a16:creationId xmlns:a16="http://schemas.microsoft.com/office/drawing/2014/main" id="{E40BB432-C8A3-4F51-B8BF-41896EC4867F}"/>
              </a:ext>
            </a:extLst>
          </p:cNvPr>
          <p:cNvGraphicFramePr>
            <a:graphicFrameLocks noChangeAspect="1"/>
          </p:cNvGraphicFramePr>
          <p:nvPr/>
        </p:nvGraphicFramePr>
        <p:xfrm>
          <a:off x="990600" y="2781300"/>
          <a:ext cx="2717800" cy="985838"/>
        </p:xfrm>
        <a:graphic>
          <a:graphicData uri="http://schemas.openxmlformats.org/presentationml/2006/ole">
            <mc:AlternateContent xmlns:mc="http://schemas.openxmlformats.org/markup-compatibility/2006">
              <mc:Choice xmlns:v="urn:schemas-microsoft-com:vml" Requires="v">
                <p:oleObj spid="_x0000_s44140" name="公式" r:id="rId5" imgW="1120244" imgH="411480" progId="Equation.3">
                  <p:embed/>
                </p:oleObj>
              </mc:Choice>
              <mc:Fallback>
                <p:oleObj name="公式" r:id="rId5" imgW="1120244" imgH="411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781300"/>
                        <a:ext cx="271780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564" name="Text Box 4">
            <a:extLst>
              <a:ext uri="{FF2B5EF4-FFF2-40B4-BE49-F238E27FC236}">
                <a16:creationId xmlns:a16="http://schemas.microsoft.com/office/drawing/2014/main" id="{C4A9C2F5-186D-4A68-9E36-278930F4F37F}"/>
              </a:ext>
            </a:extLst>
          </p:cNvPr>
          <p:cNvSpPr txBox="1">
            <a:spLocks noChangeArrowheads="1"/>
          </p:cNvSpPr>
          <p:nvPr/>
        </p:nvSpPr>
        <p:spPr bwMode="auto">
          <a:xfrm>
            <a:off x="390525" y="1268413"/>
            <a:ext cx="7421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幼圆" panose="02010509060101010101" pitchFamily="49" charset="-122"/>
              </a:rPr>
              <a:t>导体与电源保持连接，电势差保持</a:t>
            </a:r>
            <a:r>
              <a:rPr lang="en-US" altLang="zh-CN" sz="2800">
                <a:ea typeface="幼圆" panose="02010509060101010101" pitchFamily="49" charset="-122"/>
              </a:rPr>
              <a:t>U</a:t>
            </a:r>
            <a:r>
              <a:rPr lang="zh-CN" altLang="en-US" sz="2800">
                <a:ea typeface="幼圆" panose="02010509060101010101" pitchFamily="49" charset="-122"/>
              </a:rPr>
              <a:t>不变。</a:t>
            </a:r>
          </a:p>
        </p:txBody>
      </p:sp>
      <p:graphicFrame>
        <p:nvGraphicFramePr>
          <p:cNvPr id="194565" name="Object 5">
            <a:extLst>
              <a:ext uri="{FF2B5EF4-FFF2-40B4-BE49-F238E27FC236}">
                <a16:creationId xmlns:a16="http://schemas.microsoft.com/office/drawing/2014/main" id="{930FE517-C241-42CC-85F4-3F60D54FA770}"/>
              </a:ext>
            </a:extLst>
          </p:cNvPr>
          <p:cNvGraphicFramePr>
            <a:graphicFrameLocks noChangeAspect="1"/>
          </p:cNvGraphicFramePr>
          <p:nvPr/>
        </p:nvGraphicFramePr>
        <p:xfrm>
          <a:off x="611188" y="3948113"/>
          <a:ext cx="1404937" cy="887412"/>
        </p:xfrm>
        <a:graphic>
          <a:graphicData uri="http://schemas.openxmlformats.org/presentationml/2006/ole">
            <mc:AlternateContent xmlns:mc="http://schemas.openxmlformats.org/markup-compatibility/2006">
              <mc:Choice xmlns:v="urn:schemas-microsoft-com:vml" Requires="v">
                <p:oleObj spid="_x0000_s44141" name="公式" r:id="rId7" imgW="662866" imgH="411480" progId="Equation.3">
                  <p:embed/>
                </p:oleObj>
              </mc:Choice>
              <mc:Fallback>
                <p:oleObj name="公式" r:id="rId7" imgW="662866" imgH="4114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3948113"/>
                        <a:ext cx="1404937"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6" name="Object 6">
            <a:extLst>
              <a:ext uri="{FF2B5EF4-FFF2-40B4-BE49-F238E27FC236}">
                <a16:creationId xmlns:a16="http://schemas.microsoft.com/office/drawing/2014/main" id="{13A63C7A-5279-4D7A-AFCB-C7D44B2CBD70}"/>
              </a:ext>
            </a:extLst>
          </p:cNvPr>
          <p:cNvGraphicFramePr>
            <a:graphicFrameLocks noChangeAspect="1"/>
          </p:cNvGraphicFramePr>
          <p:nvPr/>
        </p:nvGraphicFramePr>
        <p:xfrm>
          <a:off x="611188" y="5091113"/>
          <a:ext cx="1446212" cy="881062"/>
        </p:xfrm>
        <a:graphic>
          <a:graphicData uri="http://schemas.openxmlformats.org/presentationml/2006/ole">
            <mc:AlternateContent xmlns:mc="http://schemas.openxmlformats.org/markup-compatibility/2006">
              <mc:Choice xmlns:v="urn:schemas-microsoft-com:vml" Requires="v">
                <p:oleObj spid="_x0000_s44142" name="公式" r:id="rId9" imgW="685593" imgH="411480" progId="Equation.3">
                  <p:embed/>
                </p:oleObj>
              </mc:Choice>
              <mc:Fallback>
                <p:oleObj name="公式" r:id="rId9" imgW="685593" imgH="4114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5091113"/>
                        <a:ext cx="1446212"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1" name="Group 10">
            <a:extLst>
              <a:ext uri="{FF2B5EF4-FFF2-40B4-BE49-F238E27FC236}">
                <a16:creationId xmlns:a16="http://schemas.microsoft.com/office/drawing/2014/main" id="{FE7CF278-DB61-4AC9-9612-442AFB8F7354}"/>
              </a:ext>
            </a:extLst>
          </p:cNvPr>
          <p:cNvGrpSpPr>
            <a:grpSpLocks/>
          </p:cNvGrpSpPr>
          <p:nvPr/>
        </p:nvGrpSpPr>
        <p:grpSpPr bwMode="auto">
          <a:xfrm>
            <a:off x="4343400" y="3657600"/>
            <a:ext cx="4495800" cy="2895600"/>
            <a:chOff x="2736" y="2304"/>
            <a:chExt cx="2832" cy="1824"/>
          </a:xfrm>
        </p:grpSpPr>
        <p:sp>
          <p:nvSpPr>
            <p:cNvPr id="194571" name="Rectangle 11">
              <a:extLst>
                <a:ext uri="{FF2B5EF4-FFF2-40B4-BE49-F238E27FC236}">
                  <a16:creationId xmlns:a16="http://schemas.microsoft.com/office/drawing/2014/main" id="{3A6FE980-6AA2-4656-AE26-9819E5E10BF9}"/>
                </a:ext>
              </a:extLst>
            </p:cNvPr>
            <p:cNvSpPr>
              <a:spLocks noChangeArrowheads="1"/>
            </p:cNvSpPr>
            <p:nvPr/>
          </p:nvSpPr>
          <p:spPr bwMode="auto">
            <a:xfrm>
              <a:off x="2736" y="2304"/>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4049" name="Group 12">
              <a:extLst>
                <a:ext uri="{FF2B5EF4-FFF2-40B4-BE49-F238E27FC236}">
                  <a16:creationId xmlns:a16="http://schemas.microsoft.com/office/drawing/2014/main" id="{6A2A223E-1620-46C4-95CD-4ABB250068E1}"/>
                </a:ext>
              </a:extLst>
            </p:cNvPr>
            <p:cNvGrpSpPr>
              <a:grpSpLocks/>
            </p:cNvGrpSpPr>
            <p:nvPr/>
          </p:nvGrpSpPr>
          <p:grpSpPr bwMode="auto">
            <a:xfrm>
              <a:off x="3312" y="3521"/>
              <a:ext cx="2059" cy="227"/>
              <a:chOff x="3370" y="2830"/>
              <a:chExt cx="2059" cy="227"/>
            </a:xfrm>
          </p:grpSpPr>
          <p:sp>
            <p:nvSpPr>
              <p:cNvPr id="194573" name="AutoShape 13">
                <a:extLst>
                  <a:ext uri="{FF2B5EF4-FFF2-40B4-BE49-F238E27FC236}">
                    <a16:creationId xmlns:a16="http://schemas.microsoft.com/office/drawing/2014/main" id="{BF2E6FD8-B5C2-4768-ACDB-2C4CE1B99546}"/>
                  </a:ext>
                </a:extLst>
              </p:cNvPr>
              <p:cNvSpPr>
                <a:spLocks noChangeArrowheads="1"/>
              </p:cNvSpPr>
              <p:nvPr/>
            </p:nvSpPr>
            <p:spPr bwMode="auto">
              <a:xfrm>
                <a:off x="3370" y="2830"/>
                <a:ext cx="2059" cy="227"/>
              </a:xfrm>
              <a:prstGeom prst="cube">
                <a:avLst>
                  <a:gd name="adj" fmla="val 69060"/>
                </a:avLst>
              </a:prstGeom>
              <a:solidFill>
                <a:srgbClr val="6666FF">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4089" name="Group 14">
                <a:extLst>
                  <a:ext uri="{FF2B5EF4-FFF2-40B4-BE49-F238E27FC236}">
                    <a16:creationId xmlns:a16="http://schemas.microsoft.com/office/drawing/2014/main" id="{017224D6-B7C3-4DC9-843C-2E978B3983AA}"/>
                  </a:ext>
                </a:extLst>
              </p:cNvPr>
              <p:cNvGrpSpPr>
                <a:grpSpLocks/>
              </p:cNvGrpSpPr>
              <p:nvPr/>
            </p:nvGrpSpPr>
            <p:grpSpPr bwMode="auto">
              <a:xfrm>
                <a:off x="3478" y="3010"/>
                <a:ext cx="1731" cy="45"/>
                <a:chOff x="3478" y="3010"/>
                <a:chExt cx="1731" cy="45"/>
              </a:xfrm>
            </p:grpSpPr>
            <p:graphicFrame>
              <p:nvGraphicFramePr>
                <p:cNvPr id="44090" name="Object 15">
                  <a:extLst>
                    <a:ext uri="{FF2B5EF4-FFF2-40B4-BE49-F238E27FC236}">
                      <a16:creationId xmlns:a16="http://schemas.microsoft.com/office/drawing/2014/main" id="{68D0ABCF-43D7-45A9-A3F1-215193FED856}"/>
                    </a:ext>
                  </a:extLst>
                </p:cNvPr>
                <p:cNvGraphicFramePr>
                  <a:graphicFrameLocks noChangeAspect="1"/>
                </p:cNvGraphicFramePr>
                <p:nvPr/>
              </p:nvGraphicFramePr>
              <p:xfrm>
                <a:off x="3478" y="3010"/>
                <a:ext cx="83" cy="45"/>
              </p:xfrm>
              <a:graphic>
                <a:graphicData uri="http://schemas.openxmlformats.org/presentationml/2006/ole">
                  <mc:AlternateContent xmlns:mc="http://schemas.openxmlformats.org/markup-compatibility/2006">
                    <mc:Choice xmlns:v="urn:schemas-microsoft-com:vml" Requires="v">
                      <p:oleObj spid="_x0000_s44143" name="Equation" r:id="rId11" imgW="106532" imgH="38056" progId="Equation.3">
                        <p:embed/>
                      </p:oleObj>
                    </mc:Choice>
                    <mc:Fallback>
                      <p:oleObj name="Equation" r:id="rId11" imgW="106532" imgH="38056"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1" name="Object 16">
                  <a:extLst>
                    <a:ext uri="{FF2B5EF4-FFF2-40B4-BE49-F238E27FC236}">
                      <a16:creationId xmlns:a16="http://schemas.microsoft.com/office/drawing/2014/main" id="{103A39D6-5FE5-499C-8F72-F332BEAD99F1}"/>
                    </a:ext>
                  </a:extLst>
                </p:cNvPr>
                <p:cNvGraphicFramePr>
                  <a:graphicFrameLocks noChangeAspect="1"/>
                </p:cNvGraphicFramePr>
                <p:nvPr/>
              </p:nvGraphicFramePr>
              <p:xfrm>
                <a:off x="3630" y="3010"/>
                <a:ext cx="83" cy="45"/>
              </p:xfrm>
              <a:graphic>
                <a:graphicData uri="http://schemas.openxmlformats.org/presentationml/2006/ole">
                  <mc:AlternateContent xmlns:mc="http://schemas.openxmlformats.org/markup-compatibility/2006">
                    <mc:Choice xmlns:v="urn:schemas-microsoft-com:vml" Requires="v">
                      <p:oleObj spid="_x0000_s44144" name="公式" r:id="rId13" imgW="106532" imgH="38056" progId="Equation.3">
                        <p:embed/>
                      </p:oleObj>
                    </mc:Choice>
                    <mc:Fallback>
                      <p:oleObj name="公式" r:id="rId13" imgW="106532" imgH="38056"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2" name="Object 17">
                  <a:extLst>
                    <a:ext uri="{FF2B5EF4-FFF2-40B4-BE49-F238E27FC236}">
                      <a16:creationId xmlns:a16="http://schemas.microsoft.com/office/drawing/2014/main" id="{49769862-EC8D-440C-9D6B-70A363472BD0}"/>
                    </a:ext>
                  </a:extLst>
                </p:cNvPr>
                <p:cNvGraphicFramePr>
                  <a:graphicFrameLocks noChangeAspect="1"/>
                </p:cNvGraphicFramePr>
                <p:nvPr/>
              </p:nvGraphicFramePr>
              <p:xfrm>
                <a:off x="3774" y="3010"/>
                <a:ext cx="83" cy="45"/>
              </p:xfrm>
              <a:graphic>
                <a:graphicData uri="http://schemas.openxmlformats.org/presentationml/2006/ole">
                  <mc:AlternateContent xmlns:mc="http://schemas.openxmlformats.org/markup-compatibility/2006">
                    <mc:Choice xmlns:v="urn:schemas-microsoft-com:vml" Requires="v">
                      <p:oleObj spid="_x0000_s44145" name="Equation" r:id="rId15" imgW="106532" imgH="38056" progId="Equation.3">
                        <p:embed/>
                      </p:oleObj>
                    </mc:Choice>
                    <mc:Fallback>
                      <p:oleObj name="Equation" r:id="rId15" imgW="106532" imgH="38056"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3" name="Object 18">
                  <a:extLst>
                    <a:ext uri="{FF2B5EF4-FFF2-40B4-BE49-F238E27FC236}">
                      <a16:creationId xmlns:a16="http://schemas.microsoft.com/office/drawing/2014/main" id="{16887D8F-0BA3-4469-918D-1E336BC12E64}"/>
                    </a:ext>
                  </a:extLst>
                </p:cNvPr>
                <p:cNvGraphicFramePr>
                  <a:graphicFrameLocks noChangeAspect="1"/>
                </p:cNvGraphicFramePr>
                <p:nvPr/>
              </p:nvGraphicFramePr>
              <p:xfrm>
                <a:off x="3926" y="3010"/>
                <a:ext cx="83" cy="45"/>
              </p:xfrm>
              <a:graphic>
                <a:graphicData uri="http://schemas.openxmlformats.org/presentationml/2006/ole">
                  <mc:AlternateContent xmlns:mc="http://schemas.openxmlformats.org/markup-compatibility/2006">
                    <mc:Choice xmlns:v="urn:schemas-microsoft-com:vml" Requires="v">
                      <p:oleObj spid="_x0000_s44146" name="Equation" r:id="rId17" imgW="106532" imgH="38056" progId="Equation.3">
                        <p:embed/>
                      </p:oleObj>
                    </mc:Choice>
                    <mc:Fallback>
                      <p:oleObj name="Equation" r:id="rId17" imgW="106532" imgH="38056"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4" name="Object 19">
                  <a:extLst>
                    <a:ext uri="{FF2B5EF4-FFF2-40B4-BE49-F238E27FC236}">
                      <a16:creationId xmlns:a16="http://schemas.microsoft.com/office/drawing/2014/main" id="{3AB574D9-9704-49ED-ADB1-D1124FF91640}"/>
                    </a:ext>
                  </a:extLst>
                </p:cNvPr>
                <p:cNvGraphicFramePr>
                  <a:graphicFrameLocks noChangeAspect="1"/>
                </p:cNvGraphicFramePr>
                <p:nvPr/>
              </p:nvGraphicFramePr>
              <p:xfrm>
                <a:off x="4078" y="3010"/>
                <a:ext cx="83" cy="45"/>
              </p:xfrm>
              <a:graphic>
                <a:graphicData uri="http://schemas.openxmlformats.org/presentationml/2006/ole">
                  <mc:AlternateContent xmlns:mc="http://schemas.openxmlformats.org/markup-compatibility/2006">
                    <mc:Choice xmlns:v="urn:schemas-microsoft-com:vml" Requires="v">
                      <p:oleObj spid="_x0000_s44147" name="Equation" r:id="rId19" imgW="106532" imgH="38056" progId="Equation.3">
                        <p:embed/>
                      </p:oleObj>
                    </mc:Choice>
                    <mc:Fallback>
                      <p:oleObj name="Equation" r:id="rId19" imgW="106532" imgH="38056"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5" name="Object 20">
                  <a:extLst>
                    <a:ext uri="{FF2B5EF4-FFF2-40B4-BE49-F238E27FC236}">
                      <a16:creationId xmlns:a16="http://schemas.microsoft.com/office/drawing/2014/main" id="{4B9291A3-B42F-44D1-A208-4351927F1981}"/>
                    </a:ext>
                  </a:extLst>
                </p:cNvPr>
                <p:cNvGraphicFramePr>
                  <a:graphicFrameLocks noChangeAspect="1"/>
                </p:cNvGraphicFramePr>
                <p:nvPr/>
              </p:nvGraphicFramePr>
              <p:xfrm>
                <a:off x="4230" y="3010"/>
                <a:ext cx="83" cy="45"/>
              </p:xfrm>
              <a:graphic>
                <a:graphicData uri="http://schemas.openxmlformats.org/presentationml/2006/ole">
                  <mc:AlternateContent xmlns:mc="http://schemas.openxmlformats.org/markup-compatibility/2006">
                    <mc:Choice xmlns:v="urn:schemas-microsoft-com:vml" Requires="v">
                      <p:oleObj spid="_x0000_s44148" name="Equation" r:id="rId21" imgW="106532" imgH="38056" progId="Equation.3">
                        <p:embed/>
                      </p:oleObj>
                    </mc:Choice>
                    <mc:Fallback>
                      <p:oleObj name="Equation" r:id="rId21" imgW="106532" imgH="38056"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6" name="Object 21">
                  <a:extLst>
                    <a:ext uri="{FF2B5EF4-FFF2-40B4-BE49-F238E27FC236}">
                      <a16:creationId xmlns:a16="http://schemas.microsoft.com/office/drawing/2014/main" id="{733EE7C2-D203-40DD-8A3C-BD780809025D}"/>
                    </a:ext>
                  </a:extLst>
                </p:cNvPr>
                <p:cNvGraphicFramePr>
                  <a:graphicFrameLocks noChangeAspect="1"/>
                </p:cNvGraphicFramePr>
                <p:nvPr/>
              </p:nvGraphicFramePr>
              <p:xfrm>
                <a:off x="4374" y="3010"/>
                <a:ext cx="83" cy="45"/>
              </p:xfrm>
              <a:graphic>
                <a:graphicData uri="http://schemas.openxmlformats.org/presentationml/2006/ole">
                  <mc:AlternateContent xmlns:mc="http://schemas.openxmlformats.org/markup-compatibility/2006">
                    <mc:Choice xmlns:v="urn:schemas-microsoft-com:vml" Requires="v">
                      <p:oleObj spid="_x0000_s44149" name="Equation" r:id="rId23" imgW="106532" imgH="38056" progId="Equation.3">
                        <p:embed/>
                      </p:oleObj>
                    </mc:Choice>
                    <mc:Fallback>
                      <p:oleObj name="Equation" r:id="rId23" imgW="106532" imgH="38056"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7" name="Object 22">
                  <a:extLst>
                    <a:ext uri="{FF2B5EF4-FFF2-40B4-BE49-F238E27FC236}">
                      <a16:creationId xmlns:a16="http://schemas.microsoft.com/office/drawing/2014/main" id="{9ED985E8-201D-4391-B4BF-C47258047725}"/>
                    </a:ext>
                  </a:extLst>
                </p:cNvPr>
                <p:cNvGraphicFramePr>
                  <a:graphicFrameLocks noChangeAspect="1"/>
                </p:cNvGraphicFramePr>
                <p:nvPr/>
              </p:nvGraphicFramePr>
              <p:xfrm>
                <a:off x="4526" y="3010"/>
                <a:ext cx="83" cy="45"/>
              </p:xfrm>
              <a:graphic>
                <a:graphicData uri="http://schemas.openxmlformats.org/presentationml/2006/ole">
                  <mc:AlternateContent xmlns:mc="http://schemas.openxmlformats.org/markup-compatibility/2006">
                    <mc:Choice xmlns:v="urn:schemas-microsoft-com:vml" Requires="v">
                      <p:oleObj spid="_x0000_s44150" name="Equation" r:id="rId25" imgW="106532" imgH="38056" progId="Equation.3">
                        <p:embed/>
                      </p:oleObj>
                    </mc:Choice>
                    <mc:Fallback>
                      <p:oleObj name="Equation" r:id="rId25" imgW="106532" imgH="38056"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8" name="Object 23">
                  <a:extLst>
                    <a:ext uri="{FF2B5EF4-FFF2-40B4-BE49-F238E27FC236}">
                      <a16:creationId xmlns:a16="http://schemas.microsoft.com/office/drawing/2014/main" id="{C5EB115F-A020-4FB0-B144-70062DE4EA58}"/>
                    </a:ext>
                  </a:extLst>
                </p:cNvPr>
                <p:cNvGraphicFramePr>
                  <a:graphicFrameLocks noChangeAspect="1"/>
                </p:cNvGraphicFramePr>
                <p:nvPr/>
              </p:nvGraphicFramePr>
              <p:xfrm>
                <a:off x="4678" y="3010"/>
                <a:ext cx="83" cy="45"/>
              </p:xfrm>
              <a:graphic>
                <a:graphicData uri="http://schemas.openxmlformats.org/presentationml/2006/ole">
                  <mc:AlternateContent xmlns:mc="http://schemas.openxmlformats.org/markup-compatibility/2006">
                    <mc:Choice xmlns:v="urn:schemas-microsoft-com:vml" Requires="v">
                      <p:oleObj spid="_x0000_s44151" name="Equation" r:id="rId27" imgW="106532" imgH="38056" progId="Equation.3">
                        <p:embed/>
                      </p:oleObj>
                    </mc:Choice>
                    <mc:Fallback>
                      <p:oleObj name="Equation" r:id="rId27" imgW="106532" imgH="38056"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99" name="Object 24">
                  <a:extLst>
                    <a:ext uri="{FF2B5EF4-FFF2-40B4-BE49-F238E27FC236}">
                      <a16:creationId xmlns:a16="http://schemas.microsoft.com/office/drawing/2014/main" id="{11B6E68A-0AFF-4C02-AB57-28CDB12F30A6}"/>
                    </a:ext>
                  </a:extLst>
                </p:cNvPr>
                <p:cNvGraphicFramePr>
                  <a:graphicFrameLocks noChangeAspect="1"/>
                </p:cNvGraphicFramePr>
                <p:nvPr/>
              </p:nvGraphicFramePr>
              <p:xfrm>
                <a:off x="4830" y="3010"/>
                <a:ext cx="83" cy="45"/>
              </p:xfrm>
              <a:graphic>
                <a:graphicData uri="http://schemas.openxmlformats.org/presentationml/2006/ole">
                  <mc:AlternateContent xmlns:mc="http://schemas.openxmlformats.org/markup-compatibility/2006">
                    <mc:Choice xmlns:v="urn:schemas-microsoft-com:vml" Requires="v">
                      <p:oleObj spid="_x0000_s44152" name="Equation" r:id="rId29" imgW="106532" imgH="38056" progId="Equation.3">
                        <p:embed/>
                      </p:oleObj>
                    </mc:Choice>
                    <mc:Fallback>
                      <p:oleObj name="Equation" r:id="rId29" imgW="106532" imgH="38056" progId="Equation.3">
                        <p:embed/>
                        <p:pic>
                          <p:nvPicPr>
                            <p:cNvPr id="0" name="Object 2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0" name="Object 25">
                  <a:extLst>
                    <a:ext uri="{FF2B5EF4-FFF2-40B4-BE49-F238E27FC236}">
                      <a16:creationId xmlns:a16="http://schemas.microsoft.com/office/drawing/2014/main" id="{821B56D6-DFD2-4AB1-8EB6-804257C5F326}"/>
                    </a:ext>
                  </a:extLst>
                </p:cNvPr>
                <p:cNvGraphicFramePr>
                  <a:graphicFrameLocks noChangeAspect="1"/>
                </p:cNvGraphicFramePr>
                <p:nvPr/>
              </p:nvGraphicFramePr>
              <p:xfrm>
                <a:off x="5126" y="3010"/>
                <a:ext cx="83" cy="45"/>
              </p:xfrm>
              <a:graphic>
                <a:graphicData uri="http://schemas.openxmlformats.org/presentationml/2006/ole">
                  <mc:AlternateContent xmlns:mc="http://schemas.openxmlformats.org/markup-compatibility/2006">
                    <mc:Choice xmlns:v="urn:schemas-microsoft-com:vml" Requires="v">
                      <p:oleObj spid="_x0000_s44153" name="Equation" r:id="rId31" imgW="106532" imgH="38056" progId="Equation.3">
                        <p:embed/>
                      </p:oleObj>
                    </mc:Choice>
                    <mc:Fallback>
                      <p:oleObj name="Equation" r:id="rId31" imgW="106532" imgH="38056" progId="Equation.3">
                        <p:embed/>
                        <p:pic>
                          <p:nvPicPr>
                            <p:cNvPr id="0" name="Object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01" name="Object 26">
                  <a:extLst>
                    <a:ext uri="{FF2B5EF4-FFF2-40B4-BE49-F238E27FC236}">
                      <a16:creationId xmlns:a16="http://schemas.microsoft.com/office/drawing/2014/main" id="{08CBC239-2E2D-42B6-B718-64A7889BAA9F}"/>
                    </a:ext>
                  </a:extLst>
                </p:cNvPr>
                <p:cNvGraphicFramePr>
                  <a:graphicFrameLocks noChangeAspect="1"/>
                </p:cNvGraphicFramePr>
                <p:nvPr/>
              </p:nvGraphicFramePr>
              <p:xfrm>
                <a:off x="4970" y="3010"/>
                <a:ext cx="83" cy="45"/>
              </p:xfrm>
              <a:graphic>
                <a:graphicData uri="http://schemas.openxmlformats.org/presentationml/2006/ole">
                  <mc:AlternateContent xmlns:mc="http://schemas.openxmlformats.org/markup-compatibility/2006">
                    <mc:Choice xmlns:v="urn:schemas-microsoft-com:vml" Requires="v">
                      <p:oleObj spid="_x0000_s44154" name="Equation" r:id="rId33" imgW="106532" imgH="38056" progId="Equation.3">
                        <p:embed/>
                      </p:oleObj>
                    </mc:Choice>
                    <mc:Fallback>
                      <p:oleObj name="Equation" r:id="rId33" imgW="106532" imgH="38056" progId="Equation.3">
                        <p:embed/>
                        <p:pic>
                          <p:nvPicPr>
                            <p:cNvPr id="0" name="Object 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7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4587" name="AutoShape 27">
              <a:extLst>
                <a:ext uri="{FF2B5EF4-FFF2-40B4-BE49-F238E27FC236}">
                  <a16:creationId xmlns:a16="http://schemas.microsoft.com/office/drawing/2014/main" id="{9580DECF-B50A-4C2B-AA5E-CE72912EA31C}"/>
                </a:ext>
              </a:extLst>
            </p:cNvPr>
            <p:cNvSpPr>
              <a:spLocks noChangeArrowheads="1"/>
            </p:cNvSpPr>
            <p:nvPr/>
          </p:nvSpPr>
          <p:spPr bwMode="auto">
            <a:xfrm>
              <a:off x="3315" y="3122"/>
              <a:ext cx="2060" cy="544"/>
            </a:xfrm>
            <a:prstGeom prst="cube">
              <a:avLst>
                <a:gd name="adj" fmla="val 28125"/>
              </a:avLst>
            </a:prstGeom>
            <a:solidFill>
              <a:srgbClr val="99FF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588" name="AutoShape 28">
              <a:extLst>
                <a:ext uri="{FF2B5EF4-FFF2-40B4-BE49-F238E27FC236}">
                  <a16:creationId xmlns:a16="http://schemas.microsoft.com/office/drawing/2014/main" id="{5A8BDA8A-A772-4F6A-A55A-0AD0C180A6D7}"/>
                </a:ext>
              </a:extLst>
            </p:cNvPr>
            <p:cNvSpPr>
              <a:spLocks noChangeArrowheads="1"/>
            </p:cNvSpPr>
            <p:nvPr/>
          </p:nvSpPr>
          <p:spPr bwMode="auto">
            <a:xfrm>
              <a:off x="3314" y="2849"/>
              <a:ext cx="2060" cy="427"/>
            </a:xfrm>
            <a:prstGeom prst="cube">
              <a:avLst>
                <a:gd name="adj" fmla="val 35833"/>
              </a:avLst>
            </a:prstGeom>
            <a:solidFill>
              <a:srgbClr val="FF99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4052" name="Group 29">
              <a:extLst>
                <a:ext uri="{FF2B5EF4-FFF2-40B4-BE49-F238E27FC236}">
                  <a16:creationId xmlns:a16="http://schemas.microsoft.com/office/drawing/2014/main" id="{9702B777-9CB4-4C7D-9298-D6FAE131EE70}"/>
                </a:ext>
              </a:extLst>
            </p:cNvPr>
            <p:cNvGrpSpPr>
              <a:grpSpLocks/>
            </p:cNvGrpSpPr>
            <p:nvPr/>
          </p:nvGrpSpPr>
          <p:grpSpPr bwMode="auto">
            <a:xfrm>
              <a:off x="3315" y="2777"/>
              <a:ext cx="2059" cy="231"/>
              <a:chOff x="3415" y="1752"/>
              <a:chExt cx="2059" cy="231"/>
            </a:xfrm>
          </p:grpSpPr>
          <p:sp>
            <p:nvSpPr>
              <p:cNvPr id="194590" name="AutoShape 30">
                <a:extLst>
                  <a:ext uri="{FF2B5EF4-FFF2-40B4-BE49-F238E27FC236}">
                    <a16:creationId xmlns:a16="http://schemas.microsoft.com/office/drawing/2014/main" id="{3C89AE7E-AA97-4ED5-8A52-ACB06C784F5C}"/>
                  </a:ext>
                </a:extLst>
              </p:cNvPr>
              <p:cNvSpPr>
                <a:spLocks noChangeArrowheads="1"/>
              </p:cNvSpPr>
              <p:nvPr/>
            </p:nvSpPr>
            <p:spPr bwMode="auto">
              <a:xfrm>
                <a:off x="3415" y="1752"/>
                <a:ext cx="2059" cy="227"/>
              </a:xfrm>
              <a:prstGeom prst="cube">
                <a:avLst>
                  <a:gd name="adj" fmla="val 69060"/>
                </a:avLst>
              </a:prstGeom>
              <a:solidFill>
                <a:srgbClr val="6666FF">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4075" name="Group 31">
                <a:extLst>
                  <a:ext uri="{FF2B5EF4-FFF2-40B4-BE49-F238E27FC236}">
                    <a16:creationId xmlns:a16="http://schemas.microsoft.com/office/drawing/2014/main" id="{7BCC0839-303A-4F5F-B727-3530C98E6223}"/>
                  </a:ext>
                </a:extLst>
              </p:cNvPr>
              <p:cNvGrpSpPr>
                <a:grpSpLocks/>
              </p:cNvGrpSpPr>
              <p:nvPr/>
            </p:nvGrpSpPr>
            <p:grpSpPr bwMode="auto">
              <a:xfrm>
                <a:off x="3494" y="1907"/>
                <a:ext cx="1724" cy="76"/>
                <a:chOff x="3494" y="1907"/>
                <a:chExt cx="1724" cy="76"/>
              </a:xfrm>
            </p:grpSpPr>
            <p:graphicFrame>
              <p:nvGraphicFramePr>
                <p:cNvPr id="44076" name="Object 32">
                  <a:extLst>
                    <a:ext uri="{FF2B5EF4-FFF2-40B4-BE49-F238E27FC236}">
                      <a16:creationId xmlns:a16="http://schemas.microsoft.com/office/drawing/2014/main" id="{104906ED-1622-457B-985D-2DDBF3DC6B6F}"/>
                    </a:ext>
                  </a:extLst>
                </p:cNvPr>
                <p:cNvGraphicFramePr>
                  <a:graphicFrameLocks noChangeAspect="1"/>
                </p:cNvGraphicFramePr>
                <p:nvPr/>
              </p:nvGraphicFramePr>
              <p:xfrm>
                <a:off x="3494" y="1907"/>
                <a:ext cx="76" cy="76"/>
              </p:xfrm>
              <a:graphic>
                <a:graphicData uri="http://schemas.openxmlformats.org/presentationml/2006/ole">
                  <mc:AlternateContent xmlns:mc="http://schemas.openxmlformats.org/markup-compatibility/2006">
                    <mc:Choice xmlns:v="urn:schemas-microsoft-com:vml" Requires="v">
                      <p:oleObj spid="_x0000_s44155" name="公式" r:id="rId35" imgW="106532" imgH="106557" progId="Equation.3">
                        <p:embed/>
                      </p:oleObj>
                    </mc:Choice>
                    <mc:Fallback>
                      <p:oleObj name="公式" r:id="rId35" imgW="106532" imgH="106557" progId="Equation.3">
                        <p:embed/>
                        <p:pic>
                          <p:nvPicPr>
                            <p:cNvPr id="0"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7" name="Object 33">
                  <a:extLst>
                    <a:ext uri="{FF2B5EF4-FFF2-40B4-BE49-F238E27FC236}">
                      <a16:creationId xmlns:a16="http://schemas.microsoft.com/office/drawing/2014/main" id="{B09B834E-87BA-4DA0-A6AC-E6B2F6F2CBC9}"/>
                    </a:ext>
                  </a:extLst>
                </p:cNvPr>
                <p:cNvGraphicFramePr>
                  <a:graphicFrameLocks noChangeAspect="1"/>
                </p:cNvGraphicFramePr>
                <p:nvPr/>
              </p:nvGraphicFramePr>
              <p:xfrm>
                <a:off x="3646" y="1907"/>
                <a:ext cx="76" cy="76"/>
              </p:xfrm>
              <a:graphic>
                <a:graphicData uri="http://schemas.openxmlformats.org/presentationml/2006/ole">
                  <mc:AlternateContent xmlns:mc="http://schemas.openxmlformats.org/markup-compatibility/2006">
                    <mc:Choice xmlns:v="urn:schemas-microsoft-com:vml" Requires="v">
                      <p:oleObj spid="_x0000_s44156" name="公式" r:id="rId37" imgW="106532" imgH="106557" progId="Equation.3">
                        <p:embed/>
                      </p:oleObj>
                    </mc:Choice>
                    <mc:Fallback>
                      <p:oleObj name="公式" r:id="rId37" imgW="106532" imgH="106557" progId="Equation.3">
                        <p:embed/>
                        <p:pic>
                          <p:nvPicPr>
                            <p:cNvPr id="0" name="Object 3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6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8" name="Object 34">
                  <a:extLst>
                    <a:ext uri="{FF2B5EF4-FFF2-40B4-BE49-F238E27FC236}">
                      <a16:creationId xmlns:a16="http://schemas.microsoft.com/office/drawing/2014/main" id="{09132A12-18CE-4D09-9D9C-AD50530489A7}"/>
                    </a:ext>
                  </a:extLst>
                </p:cNvPr>
                <p:cNvGraphicFramePr>
                  <a:graphicFrameLocks noChangeAspect="1"/>
                </p:cNvGraphicFramePr>
                <p:nvPr/>
              </p:nvGraphicFramePr>
              <p:xfrm>
                <a:off x="3790" y="1907"/>
                <a:ext cx="76" cy="76"/>
              </p:xfrm>
              <a:graphic>
                <a:graphicData uri="http://schemas.openxmlformats.org/presentationml/2006/ole">
                  <mc:AlternateContent xmlns:mc="http://schemas.openxmlformats.org/markup-compatibility/2006">
                    <mc:Choice xmlns:v="urn:schemas-microsoft-com:vml" Requires="v">
                      <p:oleObj spid="_x0000_s44157" name="公式" r:id="rId39" imgW="106532" imgH="106557" progId="Equation.3">
                        <p:embed/>
                      </p:oleObj>
                    </mc:Choice>
                    <mc:Fallback>
                      <p:oleObj name="公式" r:id="rId39" imgW="106532" imgH="106557" progId="Equation.3">
                        <p:embed/>
                        <p:pic>
                          <p:nvPicPr>
                            <p:cNvPr id="0" name="Object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7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9" name="Object 35">
                  <a:extLst>
                    <a:ext uri="{FF2B5EF4-FFF2-40B4-BE49-F238E27FC236}">
                      <a16:creationId xmlns:a16="http://schemas.microsoft.com/office/drawing/2014/main" id="{CC8CA862-89EF-4B71-804B-0C3812AAFAB8}"/>
                    </a:ext>
                  </a:extLst>
                </p:cNvPr>
                <p:cNvGraphicFramePr>
                  <a:graphicFrameLocks noChangeAspect="1"/>
                </p:cNvGraphicFramePr>
                <p:nvPr/>
              </p:nvGraphicFramePr>
              <p:xfrm>
                <a:off x="3942" y="1907"/>
                <a:ext cx="76" cy="76"/>
              </p:xfrm>
              <a:graphic>
                <a:graphicData uri="http://schemas.openxmlformats.org/presentationml/2006/ole">
                  <mc:AlternateContent xmlns:mc="http://schemas.openxmlformats.org/markup-compatibility/2006">
                    <mc:Choice xmlns:v="urn:schemas-microsoft-com:vml" Requires="v">
                      <p:oleObj spid="_x0000_s44158" name="公式" r:id="rId41" imgW="106532" imgH="106557" progId="Equation.3">
                        <p:embed/>
                      </p:oleObj>
                    </mc:Choice>
                    <mc:Fallback>
                      <p:oleObj name="公式" r:id="rId41" imgW="106532" imgH="106557" progId="Equation.3">
                        <p:embed/>
                        <p:pic>
                          <p:nvPicPr>
                            <p:cNvPr id="0" name="Object 3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0" name="Object 36">
                  <a:extLst>
                    <a:ext uri="{FF2B5EF4-FFF2-40B4-BE49-F238E27FC236}">
                      <a16:creationId xmlns:a16="http://schemas.microsoft.com/office/drawing/2014/main" id="{90883353-427C-4E28-BCE8-A99879E49607}"/>
                    </a:ext>
                  </a:extLst>
                </p:cNvPr>
                <p:cNvGraphicFramePr>
                  <a:graphicFrameLocks noChangeAspect="1"/>
                </p:cNvGraphicFramePr>
                <p:nvPr/>
              </p:nvGraphicFramePr>
              <p:xfrm>
                <a:off x="4094" y="1907"/>
                <a:ext cx="76" cy="76"/>
              </p:xfrm>
              <a:graphic>
                <a:graphicData uri="http://schemas.openxmlformats.org/presentationml/2006/ole">
                  <mc:AlternateContent xmlns:mc="http://schemas.openxmlformats.org/markup-compatibility/2006">
                    <mc:Choice xmlns:v="urn:schemas-microsoft-com:vml" Requires="v">
                      <p:oleObj spid="_x0000_s44159" name="公式" r:id="rId43" imgW="106532" imgH="106557" progId="Equation.3">
                        <p:embed/>
                      </p:oleObj>
                    </mc:Choice>
                    <mc:Fallback>
                      <p:oleObj name="公式" r:id="rId43" imgW="106532" imgH="106557" progId="Equation.3">
                        <p:embed/>
                        <p:pic>
                          <p:nvPicPr>
                            <p:cNvPr id="0" name="Object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1" name="Object 37">
                  <a:extLst>
                    <a:ext uri="{FF2B5EF4-FFF2-40B4-BE49-F238E27FC236}">
                      <a16:creationId xmlns:a16="http://schemas.microsoft.com/office/drawing/2014/main" id="{BF572E11-141B-466B-B29B-E0182DCC9654}"/>
                    </a:ext>
                  </a:extLst>
                </p:cNvPr>
                <p:cNvGraphicFramePr>
                  <a:graphicFrameLocks noChangeAspect="1"/>
                </p:cNvGraphicFramePr>
                <p:nvPr/>
              </p:nvGraphicFramePr>
              <p:xfrm>
                <a:off x="4246" y="1907"/>
                <a:ext cx="76" cy="76"/>
              </p:xfrm>
              <a:graphic>
                <a:graphicData uri="http://schemas.openxmlformats.org/presentationml/2006/ole">
                  <mc:AlternateContent xmlns:mc="http://schemas.openxmlformats.org/markup-compatibility/2006">
                    <mc:Choice xmlns:v="urn:schemas-microsoft-com:vml" Requires="v">
                      <p:oleObj spid="_x0000_s44160" name="公式" r:id="rId45" imgW="106532" imgH="106557" progId="Equation.3">
                        <p:embed/>
                      </p:oleObj>
                    </mc:Choice>
                    <mc:Fallback>
                      <p:oleObj name="公式" r:id="rId45" imgW="106532" imgH="106557" progId="Equation.3">
                        <p:embed/>
                        <p:pic>
                          <p:nvPicPr>
                            <p:cNvPr id="0" name="Object 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2" name="Object 38">
                  <a:extLst>
                    <a:ext uri="{FF2B5EF4-FFF2-40B4-BE49-F238E27FC236}">
                      <a16:creationId xmlns:a16="http://schemas.microsoft.com/office/drawing/2014/main" id="{05DBB0D6-5D9F-478C-9AC1-6428CDEFAEDE}"/>
                    </a:ext>
                  </a:extLst>
                </p:cNvPr>
                <p:cNvGraphicFramePr>
                  <a:graphicFrameLocks noChangeAspect="1"/>
                </p:cNvGraphicFramePr>
                <p:nvPr/>
              </p:nvGraphicFramePr>
              <p:xfrm>
                <a:off x="4390" y="1907"/>
                <a:ext cx="76" cy="76"/>
              </p:xfrm>
              <a:graphic>
                <a:graphicData uri="http://schemas.openxmlformats.org/presentationml/2006/ole">
                  <mc:AlternateContent xmlns:mc="http://schemas.openxmlformats.org/markup-compatibility/2006">
                    <mc:Choice xmlns:v="urn:schemas-microsoft-com:vml" Requires="v">
                      <p:oleObj spid="_x0000_s44161" name="公式" r:id="rId47" imgW="106532" imgH="106557" progId="Equation.3">
                        <p:embed/>
                      </p:oleObj>
                    </mc:Choice>
                    <mc:Fallback>
                      <p:oleObj name="公式" r:id="rId47" imgW="106532" imgH="106557" progId="Equation.3">
                        <p:embed/>
                        <p:pic>
                          <p:nvPicPr>
                            <p:cNvPr id="0" name="Object 3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3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3" name="Object 39">
                  <a:extLst>
                    <a:ext uri="{FF2B5EF4-FFF2-40B4-BE49-F238E27FC236}">
                      <a16:creationId xmlns:a16="http://schemas.microsoft.com/office/drawing/2014/main" id="{AC5594FD-6700-4143-B638-29751F893A24}"/>
                    </a:ext>
                  </a:extLst>
                </p:cNvPr>
                <p:cNvGraphicFramePr>
                  <a:graphicFrameLocks noChangeAspect="1"/>
                </p:cNvGraphicFramePr>
                <p:nvPr/>
              </p:nvGraphicFramePr>
              <p:xfrm>
                <a:off x="4542" y="1907"/>
                <a:ext cx="76" cy="76"/>
              </p:xfrm>
              <a:graphic>
                <a:graphicData uri="http://schemas.openxmlformats.org/presentationml/2006/ole">
                  <mc:AlternateContent xmlns:mc="http://schemas.openxmlformats.org/markup-compatibility/2006">
                    <mc:Choice xmlns:v="urn:schemas-microsoft-com:vml" Requires="v">
                      <p:oleObj spid="_x0000_s44162" name="公式" r:id="rId49" imgW="106532" imgH="106557" progId="Equation.3">
                        <p:embed/>
                      </p:oleObj>
                    </mc:Choice>
                    <mc:Fallback>
                      <p:oleObj name="公式" r:id="rId49" imgW="106532" imgH="106557" progId="Equation.3">
                        <p:embed/>
                        <p:pic>
                          <p:nvPicPr>
                            <p:cNvPr id="0" name="Object 3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5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4" name="Object 40">
                  <a:extLst>
                    <a:ext uri="{FF2B5EF4-FFF2-40B4-BE49-F238E27FC236}">
                      <a16:creationId xmlns:a16="http://schemas.microsoft.com/office/drawing/2014/main" id="{5369155C-7FB6-44AD-8A49-519E186F5556}"/>
                    </a:ext>
                  </a:extLst>
                </p:cNvPr>
                <p:cNvGraphicFramePr>
                  <a:graphicFrameLocks noChangeAspect="1"/>
                </p:cNvGraphicFramePr>
                <p:nvPr/>
              </p:nvGraphicFramePr>
              <p:xfrm>
                <a:off x="4694" y="1907"/>
                <a:ext cx="76" cy="76"/>
              </p:xfrm>
              <a:graphic>
                <a:graphicData uri="http://schemas.openxmlformats.org/presentationml/2006/ole">
                  <mc:AlternateContent xmlns:mc="http://schemas.openxmlformats.org/markup-compatibility/2006">
                    <mc:Choice xmlns:v="urn:schemas-microsoft-com:vml" Requires="v">
                      <p:oleObj spid="_x0000_s44163" name="公式" r:id="rId51" imgW="106532" imgH="106557" progId="Equation.3">
                        <p:embed/>
                      </p:oleObj>
                    </mc:Choice>
                    <mc:Fallback>
                      <p:oleObj name="公式" r:id="rId51" imgW="106532" imgH="106557" progId="Equation.3">
                        <p:embed/>
                        <p:pic>
                          <p:nvPicPr>
                            <p:cNvPr id="0" name="Object 4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6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5" name="Object 41">
                  <a:extLst>
                    <a:ext uri="{FF2B5EF4-FFF2-40B4-BE49-F238E27FC236}">
                      <a16:creationId xmlns:a16="http://schemas.microsoft.com/office/drawing/2014/main" id="{74E23A17-853B-4A57-AD49-E1874AC76533}"/>
                    </a:ext>
                  </a:extLst>
                </p:cNvPr>
                <p:cNvGraphicFramePr>
                  <a:graphicFrameLocks noChangeAspect="1"/>
                </p:cNvGraphicFramePr>
                <p:nvPr/>
              </p:nvGraphicFramePr>
              <p:xfrm>
                <a:off x="4846" y="1907"/>
                <a:ext cx="76" cy="76"/>
              </p:xfrm>
              <a:graphic>
                <a:graphicData uri="http://schemas.openxmlformats.org/presentationml/2006/ole">
                  <mc:AlternateContent xmlns:mc="http://schemas.openxmlformats.org/markup-compatibility/2006">
                    <mc:Choice xmlns:v="urn:schemas-microsoft-com:vml" Requires="v">
                      <p:oleObj spid="_x0000_s44164" name="公式" r:id="rId53" imgW="106532" imgH="106557" progId="Equation.3">
                        <p:embed/>
                      </p:oleObj>
                    </mc:Choice>
                    <mc:Fallback>
                      <p:oleObj name="公式" r:id="rId53" imgW="106532" imgH="106557" progId="Equation.3">
                        <p:embed/>
                        <p:pic>
                          <p:nvPicPr>
                            <p:cNvPr id="0" name="Object 41"/>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8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6" name="Object 42">
                  <a:extLst>
                    <a:ext uri="{FF2B5EF4-FFF2-40B4-BE49-F238E27FC236}">
                      <a16:creationId xmlns:a16="http://schemas.microsoft.com/office/drawing/2014/main" id="{5006D5EB-6257-4B2C-966A-4EEBE2848EF2}"/>
                    </a:ext>
                  </a:extLst>
                </p:cNvPr>
                <p:cNvGraphicFramePr>
                  <a:graphicFrameLocks noChangeAspect="1"/>
                </p:cNvGraphicFramePr>
                <p:nvPr/>
              </p:nvGraphicFramePr>
              <p:xfrm>
                <a:off x="4990" y="1907"/>
                <a:ext cx="76" cy="76"/>
              </p:xfrm>
              <a:graphic>
                <a:graphicData uri="http://schemas.openxmlformats.org/presentationml/2006/ole">
                  <mc:AlternateContent xmlns:mc="http://schemas.openxmlformats.org/markup-compatibility/2006">
                    <mc:Choice xmlns:v="urn:schemas-microsoft-com:vml" Requires="v">
                      <p:oleObj spid="_x0000_s44165" name="公式" r:id="rId55" imgW="106532" imgH="106557" progId="Equation.3">
                        <p:embed/>
                      </p:oleObj>
                    </mc:Choice>
                    <mc:Fallback>
                      <p:oleObj name="公式" r:id="rId55" imgW="106532" imgH="106557" progId="Equation.3">
                        <p:embed/>
                        <p:pic>
                          <p:nvPicPr>
                            <p:cNvPr id="0" name="Object 42"/>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9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7" name="Object 43">
                  <a:extLst>
                    <a:ext uri="{FF2B5EF4-FFF2-40B4-BE49-F238E27FC236}">
                      <a16:creationId xmlns:a16="http://schemas.microsoft.com/office/drawing/2014/main" id="{87504F01-5EB3-4888-B946-90C2B303A7B8}"/>
                    </a:ext>
                  </a:extLst>
                </p:cNvPr>
                <p:cNvGraphicFramePr>
                  <a:graphicFrameLocks noChangeAspect="1"/>
                </p:cNvGraphicFramePr>
                <p:nvPr/>
              </p:nvGraphicFramePr>
              <p:xfrm>
                <a:off x="5142" y="1907"/>
                <a:ext cx="76" cy="76"/>
              </p:xfrm>
              <a:graphic>
                <a:graphicData uri="http://schemas.openxmlformats.org/presentationml/2006/ole">
                  <mc:AlternateContent xmlns:mc="http://schemas.openxmlformats.org/markup-compatibility/2006">
                    <mc:Choice xmlns:v="urn:schemas-microsoft-com:vml" Requires="v">
                      <p:oleObj spid="_x0000_s44166" name="公式" r:id="rId57" imgW="106532" imgH="106557" progId="Equation.3">
                        <p:embed/>
                      </p:oleObj>
                    </mc:Choice>
                    <mc:Fallback>
                      <p:oleObj name="公式" r:id="rId57" imgW="106532" imgH="106557" progId="Equation.3">
                        <p:embed/>
                        <p:pic>
                          <p:nvPicPr>
                            <p:cNvPr id="0" name="Object 4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1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4053" name="Group 44">
              <a:extLst>
                <a:ext uri="{FF2B5EF4-FFF2-40B4-BE49-F238E27FC236}">
                  <a16:creationId xmlns:a16="http://schemas.microsoft.com/office/drawing/2014/main" id="{858B2711-32AD-4829-AB97-BD6766A5A314}"/>
                </a:ext>
              </a:extLst>
            </p:cNvPr>
            <p:cNvGrpSpPr>
              <a:grpSpLocks/>
            </p:cNvGrpSpPr>
            <p:nvPr/>
          </p:nvGrpSpPr>
          <p:grpSpPr bwMode="auto">
            <a:xfrm>
              <a:off x="3500" y="3004"/>
              <a:ext cx="834" cy="680"/>
              <a:chOff x="3431" y="1979"/>
              <a:chExt cx="834" cy="680"/>
            </a:xfrm>
          </p:grpSpPr>
          <p:grpSp>
            <p:nvGrpSpPr>
              <p:cNvPr id="44066" name="Group 45">
                <a:extLst>
                  <a:ext uri="{FF2B5EF4-FFF2-40B4-BE49-F238E27FC236}">
                    <a16:creationId xmlns:a16="http://schemas.microsoft.com/office/drawing/2014/main" id="{9151D866-0020-480D-8952-6BB5FBC648EB}"/>
                  </a:ext>
                </a:extLst>
              </p:cNvPr>
              <p:cNvGrpSpPr>
                <a:grpSpLocks/>
              </p:cNvGrpSpPr>
              <p:nvPr/>
            </p:nvGrpSpPr>
            <p:grpSpPr bwMode="auto">
              <a:xfrm>
                <a:off x="3431" y="2267"/>
                <a:ext cx="834" cy="392"/>
                <a:chOff x="3600" y="2267"/>
                <a:chExt cx="834" cy="392"/>
              </a:xfrm>
            </p:grpSpPr>
            <p:graphicFrame>
              <p:nvGraphicFramePr>
                <p:cNvPr id="44071" name="Object 46">
                  <a:extLst>
                    <a:ext uri="{FF2B5EF4-FFF2-40B4-BE49-F238E27FC236}">
                      <a16:creationId xmlns:a16="http://schemas.microsoft.com/office/drawing/2014/main" id="{78538867-030A-4435-8F96-22B919F0F6BF}"/>
                    </a:ext>
                  </a:extLst>
                </p:cNvPr>
                <p:cNvGraphicFramePr>
                  <a:graphicFrameLocks noChangeAspect="1"/>
                </p:cNvGraphicFramePr>
                <p:nvPr/>
              </p:nvGraphicFramePr>
              <p:xfrm>
                <a:off x="4176" y="2309"/>
                <a:ext cx="258" cy="259"/>
              </p:xfrm>
              <a:graphic>
                <a:graphicData uri="http://schemas.openxmlformats.org/presentationml/2006/ole">
                  <mc:AlternateContent xmlns:mc="http://schemas.openxmlformats.org/markup-compatibility/2006">
                    <mc:Choice xmlns:v="urn:schemas-microsoft-com:vml" Requires="v">
                      <p:oleObj spid="_x0000_s44167" name="公式" r:id="rId59" imgW="182762" imgH="182669" progId="Equation.3">
                        <p:embed/>
                      </p:oleObj>
                    </mc:Choice>
                    <mc:Fallback>
                      <p:oleObj name="公式" r:id="rId59" imgW="182762" imgH="182669" progId="Equation.3">
                        <p:embed/>
                        <p:pic>
                          <p:nvPicPr>
                            <p:cNvPr id="0" name="Object 4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76" y="2309"/>
                              <a:ext cx="2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2" name="Object 47">
                  <a:extLst>
                    <a:ext uri="{FF2B5EF4-FFF2-40B4-BE49-F238E27FC236}">
                      <a16:creationId xmlns:a16="http://schemas.microsoft.com/office/drawing/2014/main" id="{CFADF1E8-3242-4473-82D6-5BF11140A833}"/>
                    </a:ext>
                  </a:extLst>
                </p:cNvPr>
                <p:cNvGraphicFramePr>
                  <a:graphicFrameLocks noChangeAspect="1"/>
                </p:cNvGraphicFramePr>
                <p:nvPr/>
              </p:nvGraphicFramePr>
              <p:xfrm>
                <a:off x="3648" y="2353"/>
                <a:ext cx="177" cy="215"/>
              </p:xfrm>
              <a:graphic>
                <a:graphicData uri="http://schemas.openxmlformats.org/presentationml/2006/ole">
                  <mc:AlternateContent xmlns:mc="http://schemas.openxmlformats.org/markup-compatibility/2006">
                    <mc:Choice xmlns:v="urn:schemas-microsoft-com:vml" Requires="v">
                      <p:oleObj spid="_x0000_s44168" name="公式" r:id="rId61" imgW="144884" imgH="182669" progId="Equation.3">
                        <p:embed/>
                      </p:oleObj>
                    </mc:Choice>
                    <mc:Fallback>
                      <p:oleObj name="公式" r:id="rId61" imgW="144884" imgH="182669" progId="Equation.3">
                        <p:embed/>
                        <p:pic>
                          <p:nvPicPr>
                            <p:cNvPr id="0" name="Object 4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648" y="2353"/>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08" name="Line 48">
                  <a:extLst>
                    <a:ext uri="{FF2B5EF4-FFF2-40B4-BE49-F238E27FC236}">
                      <a16:creationId xmlns:a16="http://schemas.microsoft.com/office/drawing/2014/main" id="{99E6CDE5-33E2-4016-B05E-A26B132324B1}"/>
                    </a:ext>
                  </a:extLst>
                </p:cNvPr>
                <p:cNvSpPr>
                  <a:spLocks noChangeShapeType="1"/>
                </p:cNvSpPr>
                <p:nvPr/>
              </p:nvSpPr>
              <p:spPr bwMode="auto">
                <a:xfrm>
                  <a:off x="3600" y="2267"/>
                  <a:ext cx="6" cy="392"/>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4067" name="Group 49">
                <a:extLst>
                  <a:ext uri="{FF2B5EF4-FFF2-40B4-BE49-F238E27FC236}">
                    <a16:creationId xmlns:a16="http://schemas.microsoft.com/office/drawing/2014/main" id="{95FC9277-D1AA-4F20-B4C6-DAB2B72920A5}"/>
                  </a:ext>
                </a:extLst>
              </p:cNvPr>
              <p:cNvGrpSpPr>
                <a:grpSpLocks/>
              </p:cNvGrpSpPr>
              <p:nvPr/>
            </p:nvGrpSpPr>
            <p:grpSpPr bwMode="auto">
              <a:xfrm>
                <a:off x="3431" y="1979"/>
                <a:ext cx="819" cy="288"/>
                <a:chOff x="3600" y="1979"/>
                <a:chExt cx="819" cy="288"/>
              </a:xfrm>
            </p:grpSpPr>
            <p:graphicFrame>
              <p:nvGraphicFramePr>
                <p:cNvPr id="44068" name="Object 50">
                  <a:extLst>
                    <a:ext uri="{FF2B5EF4-FFF2-40B4-BE49-F238E27FC236}">
                      <a16:creationId xmlns:a16="http://schemas.microsoft.com/office/drawing/2014/main" id="{E8DACE82-645C-4906-B399-28D0F12E4B9D}"/>
                    </a:ext>
                  </a:extLst>
                </p:cNvPr>
                <p:cNvGraphicFramePr>
                  <a:graphicFrameLocks noChangeAspect="1"/>
                </p:cNvGraphicFramePr>
                <p:nvPr/>
              </p:nvGraphicFramePr>
              <p:xfrm>
                <a:off x="4176" y="1979"/>
                <a:ext cx="243" cy="259"/>
              </p:xfrm>
              <a:graphic>
                <a:graphicData uri="http://schemas.openxmlformats.org/presentationml/2006/ole">
                  <mc:AlternateContent xmlns:mc="http://schemas.openxmlformats.org/markup-compatibility/2006">
                    <mc:Choice xmlns:v="urn:schemas-microsoft-com:vml" Requires="v">
                      <p:oleObj spid="_x0000_s44169" name="公式" r:id="rId63" imgW="167610" imgH="182669" progId="Equation.3">
                        <p:embed/>
                      </p:oleObj>
                    </mc:Choice>
                    <mc:Fallback>
                      <p:oleObj name="公式" r:id="rId63" imgW="167610" imgH="182669" progId="Equation.3">
                        <p:embed/>
                        <p:pic>
                          <p:nvPicPr>
                            <p:cNvPr id="0" name="Object 50"/>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176" y="1979"/>
                              <a:ext cx="24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9" name="Object 51">
                  <a:extLst>
                    <a:ext uri="{FF2B5EF4-FFF2-40B4-BE49-F238E27FC236}">
                      <a16:creationId xmlns:a16="http://schemas.microsoft.com/office/drawing/2014/main" id="{02BDFB7D-00BB-45C7-BE76-743EB80B8BF8}"/>
                    </a:ext>
                  </a:extLst>
                </p:cNvPr>
                <p:cNvGraphicFramePr>
                  <a:graphicFrameLocks noChangeAspect="1"/>
                </p:cNvGraphicFramePr>
                <p:nvPr/>
              </p:nvGraphicFramePr>
              <p:xfrm>
                <a:off x="3648" y="2024"/>
                <a:ext cx="181" cy="238"/>
              </p:xfrm>
              <a:graphic>
                <a:graphicData uri="http://schemas.openxmlformats.org/presentationml/2006/ole">
                  <mc:AlternateContent xmlns:mc="http://schemas.openxmlformats.org/markup-compatibility/2006">
                    <mc:Choice xmlns:v="urn:schemas-microsoft-com:vml" Requires="v">
                      <p:oleObj spid="_x0000_s44170" name="公式" r:id="rId65" imgW="122157" imgH="182669" progId="Equation.3">
                        <p:embed/>
                      </p:oleObj>
                    </mc:Choice>
                    <mc:Fallback>
                      <p:oleObj name="公式" r:id="rId65" imgW="122157" imgH="182669" progId="Equation.3">
                        <p:embed/>
                        <p:pic>
                          <p:nvPicPr>
                            <p:cNvPr id="0" name="Object 51"/>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3648" y="2024"/>
                              <a:ext cx="181"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2" name="Line 52">
                  <a:extLst>
                    <a:ext uri="{FF2B5EF4-FFF2-40B4-BE49-F238E27FC236}">
                      <a16:creationId xmlns:a16="http://schemas.microsoft.com/office/drawing/2014/main" id="{BC3DB624-59E6-4EFC-B13E-BAC35640CC06}"/>
                    </a:ext>
                  </a:extLst>
                </p:cNvPr>
                <p:cNvSpPr>
                  <a:spLocks noChangeShapeType="1"/>
                </p:cNvSpPr>
                <p:nvPr/>
              </p:nvSpPr>
              <p:spPr bwMode="auto">
                <a:xfrm>
                  <a:off x="3600" y="1979"/>
                  <a:ext cx="0" cy="288"/>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sp>
          <p:nvSpPr>
            <p:cNvPr id="194613" name="Line 53">
              <a:extLst>
                <a:ext uri="{FF2B5EF4-FFF2-40B4-BE49-F238E27FC236}">
                  <a16:creationId xmlns:a16="http://schemas.microsoft.com/office/drawing/2014/main" id="{B1A99BB4-E543-4868-85E6-612BB7A92911}"/>
                </a:ext>
              </a:extLst>
            </p:cNvPr>
            <p:cNvSpPr>
              <a:spLocks noChangeShapeType="1"/>
            </p:cNvSpPr>
            <p:nvPr/>
          </p:nvSpPr>
          <p:spPr bwMode="auto">
            <a:xfrm flipV="1">
              <a:off x="4224" y="2544"/>
              <a:ext cx="0" cy="33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4" name="Line 54">
              <a:extLst>
                <a:ext uri="{FF2B5EF4-FFF2-40B4-BE49-F238E27FC236}">
                  <a16:creationId xmlns:a16="http://schemas.microsoft.com/office/drawing/2014/main" id="{4E1AAABF-7E54-4DDA-BE4A-E7392D5C0E44}"/>
                </a:ext>
              </a:extLst>
            </p:cNvPr>
            <p:cNvSpPr>
              <a:spLocks noChangeShapeType="1"/>
            </p:cNvSpPr>
            <p:nvPr/>
          </p:nvSpPr>
          <p:spPr bwMode="auto">
            <a:xfrm flipV="1">
              <a:off x="2976" y="2544"/>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5" name="Line 55">
              <a:extLst>
                <a:ext uri="{FF2B5EF4-FFF2-40B4-BE49-F238E27FC236}">
                  <a16:creationId xmlns:a16="http://schemas.microsoft.com/office/drawing/2014/main" id="{D247BCF2-7CC5-4ADA-B0FF-7A462D7C38E3}"/>
                </a:ext>
              </a:extLst>
            </p:cNvPr>
            <p:cNvSpPr>
              <a:spLocks noChangeShapeType="1"/>
            </p:cNvSpPr>
            <p:nvPr/>
          </p:nvSpPr>
          <p:spPr bwMode="auto">
            <a:xfrm>
              <a:off x="2976" y="2544"/>
              <a:ext cx="0" cy="57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6" name="Line 56">
              <a:extLst>
                <a:ext uri="{FF2B5EF4-FFF2-40B4-BE49-F238E27FC236}">
                  <a16:creationId xmlns:a16="http://schemas.microsoft.com/office/drawing/2014/main" id="{3BE680CF-81B2-4106-B9E0-1C748BAE6E53}"/>
                </a:ext>
              </a:extLst>
            </p:cNvPr>
            <p:cNvSpPr>
              <a:spLocks noChangeShapeType="1"/>
            </p:cNvSpPr>
            <p:nvPr/>
          </p:nvSpPr>
          <p:spPr bwMode="auto">
            <a:xfrm>
              <a:off x="4222" y="3748"/>
              <a:ext cx="0" cy="188"/>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7" name="Line 57">
              <a:extLst>
                <a:ext uri="{FF2B5EF4-FFF2-40B4-BE49-F238E27FC236}">
                  <a16:creationId xmlns:a16="http://schemas.microsoft.com/office/drawing/2014/main" id="{08C2D9D2-0B87-40B3-97D5-5DEB5A5F7C45}"/>
                </a:ext>
              </a:extLst>
            </p:cNvPr>
            <p:cNvSpPr>
              <a:spLocks noChangeShapeType="1"/>
            </p:cNvSpPr>
            <p:nvPr/>
          </p:nvSpPr>
          <p:spPr bwMode="auto">
            <a:xfrm flipH="1">
              <a:off x="2976" y="3936"/>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8" name="Line 58">
              <a:extLst>
                <a:ext uri="{FF2B5EF4-FFF2-40B4-BE49-F238E27FC236}">
                  <a16:creationId xmlns:a16="http://schemas.microsoft.com/office/drawing/2014/main" id="{3BC237DC-28B3-4951-AEC2-B26E3C739038}"/>
                </a:ext>
              </a:extLst>
            </p:cNvPr>
            <p:cNvSpPr>
              <a:spLocks noChangeShapeType="1"/>
            </p:cNvSpPr>
            <p:nvPr/>
          </p:nvSpPr>
          <p:spPr bwMode="auto">
            <a:xfrm>
              <a:off x="2976" y="3264"/>
              <a:ext cx="0" cy="672"/>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19" name="Line 59">
              <a:extLst>
                <a:ext uri="{FF2B5EF4-FFF2-40B4-BE49-F238E27FC236}">
                  <a16:creationId xmlns:a16="http://schemas.microsoft.com/office/drawing/2014/main" id="{39A80BB7-9B70-4FF2-AE6C-1DE91E727C91}"/>
                </a:ext>
              </a:extLst>
            </p:cNvPr>
            <p:cNvSpPr>
              <a:spLocks noChangeShapeType="1"/>
            </p:cNvSpPr>
            <p:nvPr/>
          </p:nvSpPr>
          <p:spPr bwMode="auto">
            <a:xfrm>
              <a:off x="2880" y="3120"/>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20" name="Line 60">
              <a:extLst>
                <a:ext uri="{FF2B5EF4-FFF2-40B4-BE49-F238E27FC236}">
                  <a16:creationId xmlns:a16="http://schemas.microsoft.com/office/drawing/2014/main" id="{467B406B-5EF8-43C7-9CE0-3B1B7415E3E8}"/>
                </a:ext>
              </a:extLst>
            </p:cNvPr>
            <p:cNvSpPr>
              <a:spLocks noChangeShapeType="1"/>
            </p:cNvSpPr>
            <p:nvPr/>
          </p:nvSpPr>
          <p:spPr bwMode="auto">
            <a:xfrm>
              <a:off x="2928" y="3168"/>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21" name="Line 61">
              <a:extLst>
                <a:ext uri="{FF2B5EF4-FFF2-40B4-BE49-F238E27FC236}">
                  <a16:creationId xmlns:a16="http://schemas.microsoft.com/office/drawing/2014/main" id="{81F60FBE-B831-4DBA-BDD1-EDBD070E81ED}"/>
                </a:ext>
              </a:extLst>
            </p:cNvPr>
            <p:cNvSpPr>
              <a:spLocks noChangeShapeType="1"/>
            </p:cNvSpPr>
            <p:nvPr/>
          </p:nvSpPr>
          <p:spPr bwMode="auto">
            <a:xfrm>
              <a:off x="2880" y="3216"/>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4622" name="Line 62">
              <a:extLst>
                <a:ext uri="{FF2B5EF4-FFF2-40B4-BE49-F238E27FC236}">
                  <a16:creationId xmlns:a16="http://schemas.microsoft.com/office/drawing/2014/main" id="{64DC01EF-DA96-4314-8751-B14055A4538D}"/>
                </a:ext>
              </a:extLst>
            </p:cNvPr>
            <p:cNvSpPr>
              <a:spLocks noChangeShapeType="1"/>
            </p:cNvSpPr>
            <p:nvPr/>
          </p:nvSpPr>
          <p:spPr bwMode="auto">
            <a:xfrm>
              <a:off x="2928" y="3264"/>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4064" name="Object 63">
              <a:extLst>
                <a:ext uri="{FF2B5EF4-FFF2-40B4-BE49-F238E27FC236}">
                  <a16:creationId xmlns:a16="http://schemas.microsoft.com/office/drawing/2014/main" id="{7A72CFA0-05E8-49F0-9723-3DD2C9C05239}"/>
                </a:ext>
              </a:extLst>
            </p:cNvPr>
            <p:cNvGraphicFramePr>
              <a:graphicFrameLocks noChangeAspect="1"/>
            </p:cNvGraphicFramePr>
            <p:nvPr/>
          </p:nvGraphicFramePr>
          <p:xfrm>
            <a:off x="3024" y="3264"/>
            <a:ext cx="222" cy="240"/>
          </p:xfrm>
          <a:graphic>
            <a:graphicData uri="http://schemas.openxmlformats.org/presentationml/2006/ole">
              <mc:AlternateContent xmlns:mc="http://schemas.openxmlformats.org/markup-compatibility/2006">
                <mc:Choice xmlns:v="urn:schemas-microsoft-com:vml" Requires="v">
                  <p:oleObj spid="_x0000_s44171" name="公式" r:id="rId67" imgW="122157" imgH="144613" progId="Equation.3">
                    <p:embed/>
                  </p:oleObj>
                </mc:Choice>
                <mc:Fallback>
                  <p:oleObj name="公式" r:id="rId67" imgW="122157" imgH="144613" progId="Equation.3">
                    <p:embed/>
                    <p:pic>
                      <p:nvPicPr>
                        <p:cNvPr id="0" name="Object 6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024" y="326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5" name="Object 64">
              <a:extLst>
                <a:ext uri="{FF2B5EF4-FFF2-40B4-BE49-F238E27FC236}">
                  <a16:creationId xmlns:a16="http://schemas.microsoft.com/office/drawing/2014/main" id="{2CB675CD-A087-419B-A531-8AEB70A467E9}"/>
                </a:ext>
              </a:extLst>
            </p:cNvPr>
            <p:cNvGraphicFramePr>
              <a:graphicFrameLocks noChangeAspect="1"/>
            </p:cNvGraphicFramePr>
            <p:nvPr/>
          </p:nvGraphicFramePr>
          <p:xfrm>
            <a:off x="4704" y="2659"/>
            <a:ext cx="229" cy="269"/>
          </p:xfrm>
          <a:graphic>
            <a:graphicData uri="http://schemas.openxmlformats.org/presentationml/2006/ole">
              <mc:AlternateContent xmlns:mc="http://schemas.openxmlformats.org/markup-compatibility/2006">
                <mc:Choice xmlns:v="urn:schemas-microsoft-com:vml" Requires="v">
                  <p:oleObj spid="_x0000_s44172" name="公式" r:id="rId69" imgW="114108" imgH="144613" progId="Equation.3">
                    <p:embed/>
                  </p:oleObj>
                </mc:Choice>
                <mc:Fallback>
                  <p:oleObj name="公式" r:id="rId69" imgW="114108" imgH="144613" progId="Equation.3">
                    <p:embed/>
                    <p:pic>
                      <p:nvPicPr>
                        <p:cNvPr id="0" name="Object 6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704" y="2659"/>
                          <a:ext cx="22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4628" name="Object 68">
            <a:extLst>
              <a:ext uri="{FF2B5EF4-FFF2-40B4-BE49-F238E27FC236}">
                <a16:creationId xmlns:a16="http://schemas.microsoft.com/office/drawing/2014/main" id="{FCC48E56-02A7-4AA8-B5C9-DE0CD791EC91}"/>
              </a:ext>
            </a:extLst>
          </p:cNvPr>
          <p:cNvGraphicFramePr>
            <a:graphicFrameLocks noChangeAspect="1"/>
          </p:cNvGraphicFramePr>
          <p:nvPr/>
        </p:nvGraphicFramePr>
        <p:xfrm>
          <a:off x="4640263" y="1814513"/>
          <a:ext cx="2236787" cy="1009650"/>
        </p:xfrm>
        <a:graphic>
          <a:graphicData uri="http://schemas.openxmlformats.org/presentationml/2006/ole">
            <mc:AlternateContent xmlns:mc="http://schemas.openxmlformats.org/markup-compatibility/2006">
              <mc:Choice xmlns:v="urn:schemas-microsoft-com:vml" Requires="v">
                <p:oleObj spid="_x0000_s44173" name="公式" r:id="rId71" imgW="945058" imgH="411480" progId="Equation.3">
                  <p:embed/>
                </p:oleObj>
              </mc:Choice>
              <mc:Fallback>
                <p:oleObj name="公式" r:id="rId71" imgW="945058" imgH="411480" progId="Equation.3">
                  <p:embed/>
                  <p:pic>
                    <p:nvPicPr>
                      <p:cNvPr id="0" name="Object 68"/>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0263" y="1814513"/>
                        <a:ext cx="2236787"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9" name="Object 69">
            <a:extLst>
              <a:ext uri="{FF2B5EF4-FFF2-40B4-BE49-F238E27FC236}">
                <a16:creationId xmlns:a16="http://schemas.microsoft.com/office/drawing/2014/main" id="{6791E358-2141-46AC-9553-6AF341024687}"/>
              </a:ext>
            </a:extLst>
          </p:cNvPr>
          <p:cNvGraphicFramePr>
            <a:graphicFrameLocks noChangeAspect="1"/>
          </p:cNvGraphicFramePr>
          <p:nvPr/>
        </p:nvGraphicFramePr>
        <p:xfrm>
          <a:off x="2051050" y="3948113"/>
          <a:ext cx="2043113" cy="887412"/>
        </p:xfrm>
        <a:graphic>
          <a:graphicData uri="http://schemas.openxmlformats.org/presentationml/2006/ole">
            <mc:AlternateContent xmlns:mc="http://schemas.openxmlformats.org/markup-compatibility/2006">
              <mc:Choice xmlns:v="urn:schemas-microsoft-com:vml" Requires="v">
                <p:oleObj spid="_x0000_s44174" name="公式" r:id="rId73" imgW="982936" imgH="411480" progId="Equation.3">
                  <p:embed/>
                </p:oleObj>
              </mc:Choice>
              <mc:Fallback>
                <p:oleObj name="公式" r:id="rId73" imgW="982936" imgH="411480" progId="Equation.3">
                  <p:embed/>
                  <p:pic>
                    <p:nvPicPr>
                      <p:cNvPr id="0" name="Object 69"/>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2051050" y="3948113"/>
                        <a:ext cx="2043113"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0" name="Object 70">
            <a:extLst>
              <a:ext uri="{FF2B5EF4-FFF2-40B4-BE49-F238E27FC236}">
                <a16:creationId xmlns:a16="http://schemas.microsoft.com/office/drawing/2014/main" id="{C51B7FD7-6764-4C28-A2CB-52AF207AFC1F}"/>
              </a:ext>
            </a:extLst>
          </p:cNvPr>
          <p:cNvGraphicFramePr>
            <a:graphicFrameLocks noChangeAspect="1"/>
          </p:cNvGraphicFramePr>
          <p:nvPr/>
        </p:nvGraphicFramePr>
        <p:xfrm>
          <a:off x="2038350" y="5100638"/>
          <a:ext cx="2028825" cy="881062"/>
        </p:xfrm>
        <a:graphic>
          <a:graphicData uri="http://schemas.openxmlformats.org/presentationml/2006/ole">
            <mc:AlternateContent xmlns:mc="http://schemas.openxmlformats.org/markup-compatibility/2006">
              <mc:Choice xmlns:v="urn:schemas-microsoft-com:vml" Requires="v">
                <p:oleObj spid="_x0000_s44175" name="公式" r:id="rId75" imgW="982936" imgH="411480" progId="Equation.3">
                  <p:embed/>
                </p:oleObj>
              </mc:Choice>
              <mc:Fallback>
                <p:oleObj name="公式" r:id="rId75" imgW="982936" imgH="411480" progId="Equation.3">
                  <p:embed/>
                  <p:pic>
                    <p:nvPicPr>
                      <p:cNvPr id="0" name="Object 70"/>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038350" y="5100638"/>
                        <a:ext cx="2028825"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45" name="Group 71">
            <a:extLst>
              <a:ext uri="{FF2B5EF4-FFF2-40B4-BE49-F238E27FC236}">
                <a16:creationId xmlns:a16="http://schemas.microsoft.com/office/drawing/2014/main" id="{0D9487D9-0AA6-455B-B248-97B26C26AEB2}"/>
              </a:ext>
            </a:extLst>
          </p:cNvPr>
          <p:cNvGrpSpPr>
            <a:grpSpLocks/>
          </p:cNvGrpSpPr>
          <p:nvPr/>
        </p:nvGrpSpPr>
        <p:grpSpPr bwMode="auto">
          <a:xfrm>
            <a:off x="0" y="303213"/>
            <a:ext cx="5715000" cy="1068387"/>
            <a:chOff x="0" y="191"/>
            <a:chExt cx="3600" cy="673"/>
          </a:xfrm>
        </p:grpSpPr>
        <p:pic>
          <p:nvPicPr>
            <p:cNvPr id="44046" name="Picture 72" descr="bar_1">
              <a:extLst>
                <a:ext uri="{FF2B5EF4-FFF2-40B4-BE49-F238E27FC236}">
                  <a16:creationId xmlns:a16="http://schemas.microsoft.com/office/drawing/2014/main" id="{09FE591B-44DE-40DA-AF5B-54E35EDFCFF5}"/>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Text Box 73">
              <a:extLst>
                <a:ext uri="{FF2B5EF4-FFF2-40B4-BE49-F238E27FC236}">
                  <a16:creationId xmlns:a16="http://schemas.microsoft.com/office/drawing/2014/main" id="{23D6867A-7EA6-4148-ADD3-E51498BBDCB9}"/>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Effect transition="in" filter="wipe(left)">
                                      <p:cBhvr>
                                        <p:cTn id="7" dur="500"/>
                                        <p:tgtEl>
                                          <p:spTgt spid="194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4562"/>
                                        </p:tgtEl>
                                        <p:attrNameLst>
                                          <p:attrName>style.visibility</p:attrName>
                                        </p:attrNameLst>
                                      </p:cBhvr>
                                      <p:to>
                                        <p:strVal val="visible"/>
                                      </p:to>
                                    </p:set>
                                    <p:animEffect transition="in" filter="dissolve">
                                      <p:cBhvr>
                                        <p:cTn id="12" dur="500"/>
                                        <p:tgtEl>
                                          <p:spTgt spid="1945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4628"/>
                                        </p:tgtEl>
                                        <p:attrNameLst>
                                          <p:attrName>style.visibility</p:attrName>
                                        </p:attrNameLst>
                                      </p:cBhvr>
                                      <p:to>
                                        <p:strVal val="visible"/>
                                      </p:to>
                                    </p:set>
                                    <p:animEffect transition="in" filter="dissolve">
                                      <p:cBhvr>
                                        <p:cTn id="17" dur="500"/>
                                        <p:tgtEl>
                                          <p:spTgt spid="194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94563"/>
                                        </p:tgtEl>
                                        <p:attrNameLst>
                                          <p:attrName>style.visibility</p:attrName>
                                        </p:attrNameLst>
                                      </p:cBhvr>
                                      <p:to>
                                        <p:strVal val="visible"/>
                                      </p:to>
                                    </p:set>
                                    <p:animEffect transition="in" filter="dissolve">
                                      <p:cBhvr>
                                        <p:cTn id="22" dur="500"/>
                                        <p:tgtEl>
                                          <p:spTgt spid="1945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94565"/>
                                        </p:tgtEl>
                                        <p:attrNameLst>
                                          <p:attrName>style.visibility</p:attrName>
                                        </p:attrNameLst>
                                      </p:cBhvr>
                                      <p:to>
                                        <p:strVal val="visible"/>
                                      </p:to>
                                    </p:set>
                                    <p:animEffect transition="in" filter="dissolve">
                                      <p:cBhvr>
                                        <p:cTn id="27" dur="500"/>
                                        <p:tgtEl>
                                          <p:spTgt spid="1945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94629"/>
                                        </p:tgtEl>
                                        <p:attrNameLst>
                                          <p:attrName>style.visibility</p:attrName>
                                        </p:attrNameLst>
                                      </p:cBhvr>
                                      <p:to>
                                        <p:strVal val="visible"/>
                                      </p:to>
                                    </p:set>
                                    <p:animEffect transition="in" filter="dissolve">
                                      <p:cBhvr>
                                        <p:cTn id="32" dur="500"/>
                                        <p:tgtEl>
                                          <p:spTgt spid="1946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94566"/>
                                        </p:tgtEl>
                                        <p:attrNameLst>
                                          <p:attrName>style.visibility</p:attrName>
                                        </p:attrNameLst>
                                      </p:cBhvr>
                                      <p:to>
                                        <p:strVal val="visible"/>
                                      </p:to>
                                    </p:set>
                                    <p:animEffect transition="in" filter="dissolve">
                                      <p:cBhvr>
                                        <p:cTn id="37" dur="500"/>
                                        <p:tgtEl>
                                          <p:spTgt spid="1945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94630"/>
                                        </p:tgtEl>
                                        <p:attrNameLst>
                                          <p:attrName>style.visibility</p:attrName>
                                        </p:attrNameLst>
                                      </p:cBhvr>
                                      <p:to>
                                        <p:strVal val="visible"/>
                                      </p:to>
                                    </p:set>
                                    <p:animEffect transition="in" filter="dissolve">
                                      <p:cBhvr>
                                        <p:cTn id="42" dur="500"/>
                                        <p:tgtEl>
                                          <p:spTgt spid="194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日期占位符 1">
            <a:extLst>
              <a:ext uri="{FF2B5EF4-FFF2-40B4-BE49-F238E27FC236}">
                <a16:creationId xmlns:a16="http://schemas.microsoft.com/office/drawing/2014/main" id="{C9C13FD4-181E-454D-B47F-679C82ABDEF4}"/>
              </a:ext>
            </a:extLst>
          </p:cNvPr>
          <p:cNvSpPr>
            <a:spLocks noGrp="1"/>
          </p:cNvSpPr>
          <p:nvPr>
            <p:ph type="dt" sz="quarter" idx="10"/>
          </p:nvPr>
        </p:nvSpPr>
        <p:spPr/>
        <p:txBody>
          <a:bodyPr/>
          <a:lstStyle/>
          <a:p>
            <a:pPr>
              <a:defRPr/>
            </a:pPr>
            <a:fld id="{79DBF68A-AA63-4E58-AEE6-1B1AF412A4AC}" type="datetime8">
              <a:rPr lang="en-US"/>
              <a:pPr>
                <a:defRPr/>
              </a:pPr>
              <a:t>3/26/2020 3:29 PM</a:t>
            </a:fld>
            <a:endParaRPr lang="en-US" altLang="zh-CN"/>
          </a:p>
        </p:txBody>
      </p:sp>
      <p:sp>
        <p:nvSpPr>
          <p:cNvPr id="45059" name="灯片编号占位符 3">
            <a:extLst>
              <a:ext uri="{FF2B5EF4-FFF2-40B4-BE49-F238E27FC236}">
                <a16:creationId xmlns:a16="http://schemas.microsoft.com/office/drawing/2014/main" id="{C1A974B0-2D66-4928-AC95-E648EB6720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942092-7251-43A4-8DD7-52F5E2C992D1}" type="slidenum">
              <a:rPr lang="en-US" altLang="zh-CN" sz="1400"/>
              <a:pPr>
                <a:spcBef>
                  <a:spcPct val="0"/>
                </a:spcBef>
                <a:buFontTx/>
                <a:buNone/>
              </a:pPr>
              <a:t>42</a:t>
            </a:fld>
            <a:endParaRPr lang="en-US" altLang="zh-CN" sz="1400"/>
          </a:p>
        </p:txBody>
      </p:sp>
      <p:sp>
        <p:nvSpPr>
          <p:cNvPr id="195586" name="Text Box 2">
            <a:extLst>
              <a:ext uri="{FF2B5EF4-FFF2-40B4-BE49-F238E27FC236}">
                <a16:creationId xmlns:a16="http://schemas.microsoft.com/office/drawing/2014/main" id="{7B82B1E2-67A6-4EE4-B6A0-433E3A906F35}"/>
              </a:ext>
            </a:extLst>
          </p:cNvPr>
          <p:cNvSpPr txBox="1">
            <a:spLocks noChangeArrowheads="1"/>
          </p:cNvSpPr>
          <p:nvPr/>
        </p:nvSpPr>
        <p:spPr bwMode="auto">
          <a:xfrm>
            <a:off x="250825" y="1258888"/>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(3)</a:t>
            </a:r>
            <a:r>
              <a:rPr lang="zh-CN" altLang="en-US" sz="2800">
                <a:latin typeface="幼圆" panose="02010509060101010101" pitchFamily="49" charset="-122"/>
                <a:ea typeface="幼圆" panose="02010509060101010101" pitchFamily="49" charset="-122"/>
              </a:rPr>
              <a:t>极化电荷面密度</a:t>
            </a:r>
          </a:p>
        </p:txBody>
      </p:sp>
      <p:graphicFrame>
        <p:nvGraphicFramePr>
          <p:cNvPr id="195587" name="Object 3">
            <a:extLst>
              <a:ext uri="{FF2B5EF4-FFF2-40B4-BE49-F238E27FC236}">
                <a16:creationId xmlns:a16="http://schemas.microsoft.com/office/drawing/2014/main" id="{54BCE59F-D371-431B-93BE-472B1D7B934E}"/>
              </a:ext>
            </a:extLst>
          </p:cNvPr>
          <p:cNvGraphicFramePr>
            <a:graphicFrameLocks noChangeAspect="1"/>
          </p:cNvGraphicFramePr>
          <p:nvPr/>
        </p:nvGraphicFramePr>
        <p:xfrm>
          <a:off x="1763713" y="1993900"/>
          <a:ext cx="2384425" cy="488950"/>
        </p:xfrm>
        <a:graphic>
          <a:graphicData uri="http://schemas.openxmlformats.org/presentationml/2006/ole">
            <mc:AlternateContent xmlns:mc="http://schemas.openxmlformats.org/markup-compatibility/2006">
              <mc:Choice xmlns:v="urn:schemas-microsoft-com:vml" Requires="v">
                <p:oleObj spid="_x0000_s45161" name="公式" r:id="rId3" imgW="1066741" imgH="190280" progId="Equation.3">
                  <p:embed/>
                </p:oleObj>
              </mc:Choice>
              <mc:Fallback>
                <p:oleObj name="公式" r:id="rId3" imgW="1066741" imgH="1902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93900"/>
                        <a:ext cx="2384425" cy="4889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5062" name="Group 7">
            <a:extLst>
              <a:ext uri="{FF2B5EF4-FFF2-40B4-BE49-F238E27FC236}">
                <a16:creationId xmlns:a16="http://schemas.microsoft.com/office/drawing/2014/main" id="{650601DD-72F9-4C0E-9251-0341A4887664}"/>
              </a:ext>
            </a:extLst>
          </p:cNvPr>
          <p:cNvGrpSpPr>
            <a:grpSpLocks/>
          </p:cNvGrpSpPr>
          <p:nvPr/>
        </p:nvGrpSpPr>
        <p:grpSpPr bwMode="auto">
          <a:xfrm>
            <a:off x="4343400" y="3657600"/>
            <a:ext cx="4495800" cy="2895600"/>
            <a:chOff x="2736" y="2304"/>
            <a:chExt cx="2832" cy="1824"/>
          </a:xfrm>
        </p:grpSpPr>
        <p:sp>
          <p:nvSpPr>
            <p:cNvPr id="195592" name="Rectangle 8">
              <a:extLst>
                <a:ext uri="{FF2B5EF4-FFF2-40B4-BE49-F238E27FC236}">
                  <a16:creationId xmlns:a16="http://schemas.microsoft.com/office/drawing/2014/main" id="{B1E012EB-6566-4B02-BA09-24EAC4431BD5}"/>
                </a:ext>
              </a:extLst>
            </p:cNvPr>
            <p:cNvSpPr>
              <a:spLocks noChangeArrowheads="1"/>
            </p:cNvSpPr>
            <p:nvPr/>
          </p:nvSpPr>
          <p:spPr bwMode="auto">
            <a:xfrm>
              <a:off x="2736" y="2304"/>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5072" name="Group 9">
              <a:extLst>
                <a:ext uri="{FF2B5EF4-FFF2-40B4-BE49-F238E27FC236}">
                  <a16:creationId xmlns:a16="http://schemas.microsoft.com/office/drawing/2014/main" id="{562C5589-D048-45CF-BEC6-3504EC94BAA1}"/>
                </a:ext>
              </a:extLst>
            </p:cNvPr>
            <p:cNvGrpSpPr>
              <a:grpSpLocks/>
            </p:cNvGrpSpPr>
            <p:nvPr/>
          </p:nvGrpSpPr>
          <p:grpSpPr bwMode="auto">
            <a:xfrm>
              <a:off x="3312" y="3521"/>
              <a:ext cx="2059" cy="227"/>
              <a:chOff x="3370" y="2830"/>
              <a:chExt cx="2059" cy="227"/>
            </a:xfrm>
          </p:grpSpPr>
          <p:sp>
            <p:nvSpPr>
              <p:cNvPr id="195594" name="AutoShape 10">
                <a:extLst>
                  <a:ext uri="{FF2B5EF4-FFF2-40B4-BE49-F238E27FC236}">
                    <a16:creationId xmlns:a16="http://schemas.microsoft.com/office/drawing/2014/main" id="{E15A76C2-5CB6-47FF-90C9-03371FB67A84}"/>
                  </a:ext>
                </a:extLst>
              </p:cNvPr>
              <p:cNvSpPr>
                <a:spLocks noChangeArrowheads="1"/>
              </p:cNvSpPr>
              <p:nvPr/>
            </p:nvSpPr>
            <p:spPr bwMode="auto">
              <a:xfrm>
                <a:off x="3370" y="2830"/>
                <a:ext cx="2059" cy="227"/>
              </a:xfrm>
              <a:prstGeom prst="cube">
                <a:avLst>
                  <a:gd name="adj" fmla="val 69060"/>
                </a:avLst>
              </a:prstGeom>
              <a:solidFill>
                <a:srgbClr val="6666FF">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5112" name="Group 11">
                <a:extLst>
                  <a:ext uri="{FF2B5EF4-FFF2-40B4-BE49-F238E27FC236}">
                    <a16:creationId xmlns:a16="http://schemas.microsoft.com/office/drawing/2014/main" id="{F1ECC889-0B2A-4713-AD19-CF416608256D}"/>
                  </a:ext>
                </a:extLst>
              </p:cNvPr>
              <p:cNvGrpSpPr>
                <a:grpSpLocks/>
              </p:cNvGrpSpPr>
              <p:nvPr/>
            </p:nvGrpSpPr>
            <p:grpSpPr bwMode="auto">
              <a:xfrm>
                <a:off x="3478" y="3010"/>
                <a:ext cx="1731" cy="45"/>
                <a:chOff x="3478" y="3010"/>
                <a:chExt cx="1731" cy="45"/>
              </a:xfrm>
            </p:grpSpPr>
            <p:graphicFrame>
              <p:nvGraphicFramePr>
                <p:cNvPr id="45113" name="Object 12">
                  <a:extLst>
                    <a:ext uri="{FF2B5EF4-FFF2-40B4-BE49-F238E27FC236}">
                      <a16:creationId xmlns:a16="http://schemas.microsoft.com/office/drawing/2014/main" id="{03B694F2-1922-421B-A200-3DC7658ACE8A}"/>
                    </a:ext>
                  </a:extLst>
                </p:cNvPr>
                <p:cNvGraphicFramePr>
                  <a:graphicFrameLocks noChangeAspect="1"/>
                </p:cNvGraphicFramePr>
                <p:nvPr/>
              </p:nvGraphicFramePr>
              <p:xfrm>
                <a:off x="3478" y="3010"/>
                <a:ext cx="83" cy="45"/>
              </p:xfrm>
              <a:graphic>
                <a:graphicData uri="http://schemas.openxmlformats.org/presentationml/2006/ole">
                  <mc:AlternateContent xmlns:mc="http://schemas.openxmlformats.org/markup-compatibility/2006">
                    <mc:Choice xmlns:v="urn:schemas-microsoft-com:vml" Requires="v">
                      <p:oleObj spid="_x0000_s45162" name="Equation" r:id="rId5" imgW="106532" imgH="38056" progId="Equation.3">
                        <p:embed/>
                      </p:oleObj>
                    </mc:Choice>
                    <mc:Fallback>
                      <p:oleObj name="Equation" r:id="rId5" imgW="106532" imgH="38056"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4" name="Object 13">
                  <a:extLst>
                    <a:ext uri="{FF2B5EF4-FFF2-40B4-BE49-F238E27FC236}">
                      <a16:creationId xmlns:a16="http://schemas.microsoft.com/office/drawing/2014/main" id="{6FC4061F-40D5-4D18-8699-7CA58EDC5304}"/>
                    </a:ext>
                  </a:extLst>
                </p:cNvPr>
                <p:cNvGraphicFramePr>
                  <a:graphicFrameLocks noChangeAspect="1"/>
                </p:cNvGraphicFramePr>
                <p:nvPr/>
              </p:nvGraphicFramePr>
              <p:xfrm>
                <a:off x="3630" y="3010"/>
                <a:ext cx="83" cy="45"/>
              </p:xfrm>
              <a:graphic>
                <a:graphicData uri="http://schemas.openxmlformats.org/presentationml/2006/ole">
                  <mc:AlternateContent xmlns:mc="http://schemas.openxmlformats.org/markup-compatibility/2006">
                    <mc:Choice xmlns:v="urn:schemas-microsoft-com:vml" Requires="v">
                      <p:oleObj spid="_x0000_s45163" name="公式" r:id="rId7" imgW="106532" imgH="38056" progId="Equation.3">
                        <p:embed/>
                      </p:oleObj>
                    </mc:Choice>
                    <mc:Fallback>
                      <p:oleObj name="公式" r:id="rId7" imgW="106532" imgH="38056"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5" name="Object 14">
                  <a:extLst>
                    <a:ext uri="{FF2B5EF4-FFF2-40B4-BE49-F238E27FC236}">
                      <a16:creationId xmlns:a16="http://schemas.microsoft.com/office/drawing/2014/main" id="{6DB4F226-59FE-47AD-B1DB-EFD4EE58797C}"/>
                    </a:ext>
                  </a:extLst>
                </p:cNvPr>
                <p:cNvGraphicFramePr>
                  <a:graphicFrameLocks noChangeAspect="1"/>
                </p:cNvGraphicFramePr>
                <p:nvPr/>
              </p:nvGraphicFramePr>
              <p:xfrm>
                <a:off x="3774" y="3010"/>
                <a:ext cx="83" cy="45"/>
              </p:xfrm>
              <a:graphic>
                <a:graphicData uri="http://schemas.openxmlformats.org/presentationml/2006/ole">
                  <mc:AlternateContent xmlns:mc="http://schemas.openxmlformats.org/markup-compatibility/2006">
                    <mc:Choice xmlns:v="urn:schemas-microsoft-com:vml" Requires="v">
                      <p:oleObj spid="_x0000_s45164" name="Equation" r:id="rId9" imgW="106532" imgH="38056" progId="Equation.3">
                        <p:embed/>
                      </p:oleObj>
                    </mc:Choice>
                    <mc:Fallback>
                      <p:oleObj name="Equation" r:id="rId9" imgW="106532" imgH="38056"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6" name="Object 15">
                  <a:extLst>
                    <a:ext uri="{FF2B5EF4-FFF2-40B4-BE49-F238E27FC236}">
                      <a16:creationId xmlns:a16="http://schemas.microsoft.com/office/drawing/2014/main" id="{B5E97343-4399-4BFC-87FC-11D06310EE50}"/>
                    </a:ext>
                  </a:extLst>
                </p:cNvPr>
                <p:cNvGraphicFramePr>
                  <a:graphicFrameLocks noChangeAspect="1"/>
                </p:cNvGraphicFramePr>
                <p:nvPr/>
              </p:nvGraphicFramePr>
              <p:xfrm>
                <a:off x="3926" y="3010"/>
                <a:ext cx="83" cy="45"/>
              </p:xfrm>
              <a:graphic>
                <a:graphicData uri="http://schemas.openxmlformats.org/presentationml/2006/ole">
                  <mc:AlternateContent xmlns:mc="http://schemas.openxmlformats.org/markup-compatibility/2006">
                    <mc:Choice xmlns:v="urn:schemas-microsoft-com:vml" Requires="v">
                      <p:oleObj spid="_x0000_s45165" name="Equation" r:id="rId11" imgW="106532" imgH="38056" progId="Equation.3">
                        <p:embed/>
                      </p:oleObj>
                    </mc:Choice>
                    <mc:Fallback>
                      <p:oleObj name="Equation" r:id="rId11" imgW="106532" imgH="38056"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7" name="Object 16">
                  <a:extLst>
                    <a:ext uri="{FF2B5EF4-FFF2-40B4-BE49-F238E27FC236}">
                      <a16:creationId xmlns:a16="http://schemas.microsoft.com/office/drawing/2014/main" id="{AFBBD71C-3840-4EAA-B818-167731F41EB1}"/>
                    </a:ext>
                  </a:extLst>
                </p:cNvPr>
                <p:cNvGraphicFramePr>
                  <a:graphicFrameLocks noChangeAspect="1"/>
                </p:cNvGraphicFramePr>
                <p:nvPr/>
              </p:nvGraphicFramePr>
              <p:xfrm>
                <a:off x="4078" y="3010"/>
                <a:ext cx="83" cy="45"/>
              </p:xfrm>
              <a:graphic>
                <a:graphicData uri="http://schemas.openxmlformats.org/presentationml/2006/ole">
                  <mc:AlternateContent xmlns:mc="http://schemas.openxmlformats.org/markup-compatibility/2006">
                    <mc:Choice xmlns:v="urn:schemas-microsoft-com:vml" Requires="v">
                      <p:oleObj spid="_x0000_s45166" name="Equation" r:id="rId13" imgW="106532" imgH="38056" progId="Equation.3">
                        <p:embed/>
                      </p:oleObj>
                    </mc:Choice>
                    <mc:Fallback>
                      <p:oleObj name="Equation" r:id="rId13" imgW="106532" imgH="38056"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8" name="Object 17">
                  <a:extLst>
                    <a:ext uri="{FF2B5EF4-FFF2-40B4-BE49-F238E27FC236}">
                      <a16:creationId xmlns:a16="http://schemas.microsoft.com/office/drawing/2014/main" id="{70E84BCE-92CC-44F2-BD91-B65595C34E92}"/>
                    </a:ext>
                  </a:extLst>
                </p:cNvPr>
                <p:cNvGraphicFramePr>
                  <a:graphicFrameLocks noChangeAspect="1"/>
                </p:cNvGraphicFramePr>
                <p:nvPr/>
              </p:nvGraphicFramePr>
              <p:xfrm>
                <a:off x="4230" y="3010"/>
                <a:ext cx="83" cy="45"/>
              </p:xfrm>
              <a:graphic>
                <a:graphicData uri="http://schemas.openxmlformats.org/presentationml/2006/ole">
                  <mc:AlternateContent xmlns:mc="http://schemas.openxmlformats.org/markup-compatibility/2006">
                    <mc:Choice xmlns:v="urn:schemas-microsoft-com:vml" Requires="v">
                      <p:oleObj spid="_x0000_s45167" name="Equation" r:id="rId15" imgW="106532" imgH="38056" progId="Equation.3">
                        <p:embed/>
                      </p:oleObj>
                    </mc:Choice>
                    <mc:Fallback>
                      <p:oleObj name="Equation" r:id="rId15" imgW="106532" imgH="38056"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9" name="Object 18">
                  <a:extLst>
                    <a:ext uri="{FF2B5EF4-FFF2-40B4-BE49-F238E27FC236}">
                      <a16:creationId xmlns:a16="http://schemas.microsoft.com/office/drawing/2014/main" id="{31A1350D-AD41-4CF6-AF43-5E64A974CFD7}"/>
                    </a:ext>
                  </a:extLst>
                </p:cNvPr>
                <p:cNvGraphicFramePr>
                  <a:graphicFrameLocks noChangeAspect="1"/>
                </p:cNvGraphicFramePr>
                <p:nvPr/>
              </p:nvGraphicFramePr>
              <p:xfrm>
                <a:off x="4374" y="3010"/>
                <a:ext cx="83" cy="45"/>
              </p:xfrm>
              <a:graphic>
                <a:graphicData uri="http://schemas.openxmlformats.org/presentationml/2006/ole">
                  <mc:AlternateContent xmlns:mc="http://schemas.openxmlformats.org/markup-compatibility/2006">
                    <mc:Choice xmlns:v="urn:schemas-microsoft-com:vml" Requires="v">
                      <p:oleObj spid="_x0000_s45168" name="Equation" r:id="rId17" imgW="106532" imgH="38056" progId="Equation.3">
                        <p:embed/>
                      </p:oleObj>
                    </mc:Choice>
                    <mc:Fallback>
                      <p:oleObj name="Equation" r:id="rId17" imgW="106532" imgH="38056"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20" name="Object 19">
                  <a:extLst>
                    <a:ext uri="{FF2B5EF4-FFF2-40B4-BE49-F238E27FC236}">
                      <a16:creationId xmlns:a16="http://schemas.microsoft.com/office/drawing/2014/main" id="{86C25A5A-4948-4ECD-A73E-1B0F650699F4}"/>
                    </a:ext>
                  </a:extLst>
                </p:cNvPr>
                <p:cNvGraphicFramePr>
                  <a:graphicFrameLocks noChangeAspect="1"/>
                </p:cNvGraphicFramePr>
                <p:nvPr/>
              </p:nvGraphicFramePr>
              <p:xfrm>
                <a:off x="4526" y="3010"/>
                <a:ext cx="83" cy="45"/>
              </p:xfrm>
              <a:graphic>
                <a:graphicData uri="http://schemas.openxmlformats.org/presentationml/2006/ole">
                  <mc:AlternateContent xmlns:mc="http://schemas.openxmlformats.org/markup-compatibility/2006">
                    <mc:Choice xmlns:v="urn:schemas-microsoft-com:vml" Requires="v">
                      <p:oleObj spid="_x0000_s45169" name="Equation" r:id="rId19" imgW="106532" imgH="38056" progId="Equation.3">
                        <p:embed/>
                      </p:oleObj>
                    </mc:Choice>
                    <mc:Fallback>
                      <p:oleObj name="Equation" r:id="rId19" imgW="106532" imgH="38056"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21" name="Object 20">
                  <a:extLst>
                    <a:ext uri="{FF2B5EF4-FFF2-40B4-BE49-F238E27FC236}">
                      <a16:creationId xmlns:a16="http://schemas.microsoft.com/office/drawing/2014/main" id="{FA0754C0-C76A-4B90-A812-5C9A46C0E3A9}"/>
                    </a:ext>
                  </a:extLst>
                </p:cNvPr>
                <p:cNvGraphicFramePr>
                  <a:graphicFrameLocks noChangeAspect="1"/>
                </p:cNvGraphicFramePr>
                <p:nvPr/>
              </p:nvGraphicFramePr>
              <p:xfrm>
                <a:off x="4678" y="3010"/>
                <a:ext cx="83" cy="45"/>
              </p:xfrm>
              <a:graphic>
                <a:graphicData uri="http://schemas.openxmlformats.org/presentationml/2006/ole">
                  <mc:AlternateContent xmlns:mc="http://schemas.openxmlformats.org/markup-compatibility/2006">
                    <mc:Choice xmlns:v="urn:schemas-microsoft-com:vml" Requires="v">
                      <p:oleObj spid="_x0000_s45170" name="Equation" r:id="rId21" imgW="106532" imgH="38056" progId="Equation.3">
                        <p:embed/>
                      </p:oleObj>
                    </mc:Choice>
                    <mc:Fallback>
                      <p:oleObj name="Equation" r:id="rId21" imgW="106532" imgH="38056"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22" name="Object 21">
                  <a:extLst>
                    <a:ext uri="{FF2B5EF4-FFF2-40B4-BE49-F238E27FC236}">
                      <a16:creationId xmlns:a16="http://schemas.microsoft.com/office/drawing/2014/main" id="{CE1FB056-6B65-4922-A206-4534498F50CB}"/>
                    </a:ext>
                  </a:extLst>
                </p:cNvPr>
                <p:cNvGraphicFramePr>
                  <a:graphicFrameLocks noChangeAspect="1"/>
                </p:cNvGraphicFramePr>
                <p:nvPr/>
              </p:nvGraphicFramePr>
              <p:xfrm>
                <a:off x="4830" y="3010"/>
                <a:ext cx="83" cy="45"/>
              </p:xfrm>
              <a:graphic>
                <a:graphicData uri="http://schemas.openxmlformats.org/presentationml/2006/ole">
                  <mc:AlternateContent xmlns:mc="http://schemas.openxmlformats.org/markup-compatibility/2006">
                    <mc:Choice xmlns:v="urn:schemas-microsoft-com:vml" Requires="v">
                      <p:oleObj spid="_x0000_s45171" name="Equation" r:id="rId23" imgW="106532" imgH="38056" progId="Equation.3">
                        <p:embed/>
                      </p:oleObj>
                    </mc:Choice>
                    <mc:Fallback>
                      <p:oleObj name="Equation" r:id="rId23" imgW="106532" imgH="38056"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23" name="Object 22">
                  <a:extLst>
                    <a:ext uri="{FF2B5EF4-FFF2-40B4-BE49-F238E27FC236}">
                      <a16:creationId xmlns:a16="http://schemas.microsoft.com/office/drawing/2014/main" id="{DE978C4C-8CC3-47AB-A07D-8616F6235769}"/>
                    </a:ext>
                  </a:extLst>
                </p:cNvPr>
                <p:cNvGraphicFramePr>
                  <a:graphicFrameLocks noChangeAspect="1"/>
                </p:cNvGraphicFramePr>
                <p:nvPr/>
              </p:nvGraphicFramePr>
              <p:xfrm>
                <a:off x="5126" y="3010"/>
                <a:ext cx="83" cy="45"/>
              </p:xfrm>
              <a:graphic>
                <a:graphicData uri="http://schemas.openxmlformats.org/presentationml/2006/ole">
                  <mc:AlternateContent xmlns:mc="http://schemas.openxmlformats.org/markup-compatibility/2006">
                    <mc:Choice xmlns:v="urn:schemas-microsoft-com:vml" Requires="v">
                      <p:oleObj spid="_x0000_s45172" name="Equation" r:id="rId25" imgW="106532" imgH="38056" progId="Equation.3">
                        <p:embed/>
                      </p:oleObj>
                    </mc:Choice>
                    <mc:Fallback>
                      <p:oleObj name="Equation" r:id="rId25" imgW="106532" imgH="38056"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24" name="Object 23">
                  <a:extLst>
                    <a:ext uri="{FF2B5EF4-FFF2-40B4-BE49-F238E27FC236}">
                      <a16:creationId xmlns:a16="http://schemas.microsoft.com/office/drawing/2014/main" id="{83EF7535-0AD5-4B53-9C44-43E72A19AF7E}"/>
                    </a:ext>
                  </a:extLst>
                </p:cNvPr>
                <p:cNvGraphicFramePr>
                  <a:graphicFrameLocks noChangeAspect="1"/>
                </p:cNvGraphicFramePr>
                <p:nvPr/>
              </p:nvGraphicFramePr>
              <p:xfrm>
                <a:off x="4970" y="3010"/>
                <a:ext cx="83" cy="45"/>
              </p:xfrm>
              <a:graphic>
                <a:graphicData uri="http://schemas.openxmlformats.org/presentationml/2006/ole">
                  <mc:AlternateContent xmlns:mc="http://schemas.openxmlformats.org/markup-compatibility/2006">
                    <mc:Choice xmlns:v="urn:schemas-microsoft-com:vml" Requires="v">
                      <p:oleObj spid="_x0000_s45173" name="Equation" r:id="rId27" imgW="106532" imgH="38056" progId="Equation.3">
                        <p:embed/>
                      </p:oleObj>
                    </mc:Choice>
                    <mc:Fallback>
                      <p:oleObj name="Equation" r:id="rId27" imgW="106532" imgH="38056"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7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5608" name="AutoShape 24">
              <a:extLst>
                <a:ext uri="{FF2B5EF4-FFF2-40B4-BE49-F238E27FC236}">
                  <a16:creationId xmlns:a16="http://schemas.microsoft.com/office/drawing/2014/main" id="{909D7123-2C50-44BE-9C7D-3013F89709C0}"/>
                </a:ext>
              </a:extLst>
            </p:cNvPr>
            <p:cNvSpPr>
              <a:spLocks noChangeArrowheads="1"/>
            </p:cNvSpPr>
            <p:nvPr/>
          </p:nvSpPr>
          <p:spPr bwMode="auto">
            <a:xfrm>
              <a:off x="3315" y="3122"/>
              <a:ext cx="2060" cy="544"/>
            </a:xfrm>
            <a:prstGeom prst="cube">
              <a:avLst>
                <a:gd name="adj" fmla="val 28125"/>
              </a:avLst>
            </a:prstGeom>
            <a:solidFill>
              <a:srgbClr val="99FF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09" name="AutoShape 25">
              <a:extLst>
                <a:ext uri="{FF2B5EF4-FFF2-40B4-BE49-F238E27FC236}">
                  <a16:creationId xmlns:a16="http://schemas.microsoft.com/office/drawing/2014/main" id="{08A57172-0A13-4C82-A886-25765A6B12BE}"/>
                </a:ext>
              </a:extLst>
            </p:cNvPr>
            <p:cNvSpPr>
              <a:spLocks noChangeArrowheads="1"/>
            </p:cNvSpPr>
            <p:nvPr/>
          </p:nvSpPr>
          <p:spPr bwMode="auto">
            <a:xfrm>
              <a:off x="3314" y="2849"/>
              <a:ext cx="2060" cy="427"/>
            </a:xfrm>
            <a:prstGeom prst="cube">
              <a:avLst>
                <a:gd name="adj" fmla="val 35833"/>
              </a:avLst>
            </a:prstGeom>
            <a:solidFill>
              <a:srgbClr val="FF99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5075" name="Group 26">
              <a:extLst>
                <a:ext uri="{FF2B5EF4-FFF2-40B4-BE49-F238E27FC236}">
                  <a16:creationId xmlns:a16="http://schemas.microsoft.com/office/drawing/2014/main" id="{2C31276B-5614-4F40-9B0B-B6B1F7C53F44}"/>
                </a:ext>
              </a:extLst>
            </p:cNvPr>
            <p:cNvGrpSpPr>
              <a:grpSpLocks/>
            </p:cNvGrpSpPr>
            <p:nvPr/>
          </p:nvGrpSpPr>
          <p:grpSpPr bwMode="auto">
            <a:xfrm>
              <a:off x="3315" y="2777"/>
              <a:ext cx="2059" cy="231"/>
              <a:chOff x="3415" y="1752"/>
              <a:chExt cx="2059" cy="231"/>
            </a:xfrm>
          </p:grpSpPr>
          <p:sp>
            <p:nvSpPr>
              <p:cNvPr id="195611" name="AutoShape 27">
                <a:extLst>
                  <a:ext uri="{FF2B5EF4-FFF2-40B4-BE49-F238E27FC236}">
                    <a16:creationId xmlns:a16="http://schemas.microsoft.com/office/drawing/2014/main" id="{4623B670-FD39-429B-80C6-120C216C6B90}"/>
                  </a:ext>
                </a:extLst>
              </p:cNvPr>
              <p:cNvSpPr>
                <a:spLocks noChangeArrowheads="1"/>
              </p:cNvSpPr>
              <p:nvPr/>
            </p:nvSpPr>
            <p:spPr bwMode="auto">
              <a:xfrm>
                <a:off x="3415" y="1752"/>
                <a:ext cx="2059" cy="227"/>
              </a:xfrm>
              <a:prstGeom prst="cube">
                <a:avLst>
                  <a:gd name="adj" fmla="val 69060"/>
                </a:avLst>
              </a:prstGeom>
              <a:solidFill>
                <a:srgbClr val="6666FF">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5098" name="Group 28">
                <a:extLst>
                  <a:ext uri="{FF2B5EF4-FFF2-40B4-BE49-F238E27FC236}">
                    <a16:creationId xmlns:a16="http://schemas.microsoft.com/office/drawing/2014/main" id="{1449C4C5-58FF-4FDD-AB41-31D284AA01B4}"/>
                  </a:ext>
                </a:extLst>
              </p:cNvPr>
              <p:cNvGrpSpPr>
                <a:grpSpLocks/>
              </p:cNvGrpSpPr>
              <p:nvPr/>
            </p:nvGrpSpPr>
            <p:grpSpPr bwMode="auto">
              <a:xfrm>
                <a:off x="3494" y="1907"/>
                <a:ext cx="1724" cy="76"/>
                <a:chOff x="3494" y="1907"/>
                <a:chExt cx="1724" cy="76"/>
              </a:xfrm>
            </p:grpSpPr>
            <p:graphicFrame>
              <p:nvGraphicFramePr>
                <p:cNvPr id="45099" name="Object 29">
                  <a:extLst>
                    <a:ext uri="{FF2B5EF4-FFF2-40B4-BE49-F238E27FC236}">
                      <a16:creationId xmlns:a16="http://schemas.microsoft.com/office/drawing/2014/main" id="{669E2C0B-3212-4CE3-AB81-97A42E03537F}"/>
                    </a:ext>
                  </a:extLst>
                </p:cNvPr>
                <p:cNvGraphicFramePr>
                  <a:graphicFrameLocks noChangeAspect="1"/>
                </p:cNvGraphicFramePr>
                <p:nvPr/>
              </p:nvGraphicFramePr>
              <p:xfrm>
                <a:off x="3494" y="1907"/>
                <a:ext cx="76" cy="76"/>
              </p:xfrm>
              <a:graphic>
                <a:graphicData uri="http://schemas.openxmlformats.org/presentationml/2006/ole">
                  <mc:AlternateContent xmlns:mc="http://schemas.openxmlformats.org/markup-compatibility/2006">
                    <mc:Choice xmlns:v="urn:schemas-microsoft-com:vml" Requires="v">
                      <p:oleObj spid="_x0000_s45174" name="公式" r:id="rId29" imgW="106532" imgH="106557" progId="Equation.3">
                        <p:embed/>
                      </p:oleObj>
                    </mc:Choice>
                    <mc:Fallback>
                      <p:oleObj name="公式" r:id="rId29" imgW="106532" imgH="106557" progId="Equation.3">
                        <p:embed/>
                        <p:pic>
                          <p:nvPicPr>
                            <p:cNvPr id="0" name="Object 2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0" name="Object 30">
                  <a:extLst>
                    <a:ext uri="{FF2B5EF4-FFF2-40B4-BE49-F238E27FC236}">
                      <a16:creationId xmlns:a16="http://schemas.microsoft.com/office/drawing/2014/main" id="{58F71D07-EC11-4F96-8836-B6EAD7A1701B}"/>
                    </a:ext>
                  </a:extLst>
                </p:cNvPr>
                <p:cNvGraphicFramePr>
                  <a:graphicFrameLocks noChangeAspect="1"/>
                </p:cNvGraphicFramePr>
                <p:nvPr/>
              </p:nvGraphicFramePr>
              <p:xfrm>
                <a:off x="3646" y="1907"/>
                <a:ext cx="76" cy="76"/>
              </p:xfrm>
              <a:graphic>
                <a:graphicData uri="http://schemas.openxmlformats.org/presentationml/2006/ole">
                  <mc:AlternateContent xmlns:mc="http://schemas.openxmlformats.org/markup-compatibility/2006">
                    <mc:Choice xmlns:v="urn:schemas-microsoft-com:vml" Requires="v">
                      <p:oleObj spid="_x0000_s45175" name="公式" r:id="rId31" imgW="106532" imgH="106557" progId="Equation.3">
                        <p:embed/>
                      </p:oleObj>
                    </mc:Choice>
                    <mc:Fallback>
                      <p:oleObj name="公式" r:id="rId31" imgW="106532" imgH="106557" progId="Equation.3">
                        <p:embed/>
                        <p:pic>
                          <p:nvPicPr>
                            <p:cNvPr id="0" name="Object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1" name="Object 31">
                  <a:extLst>
                    <a:ext uri="{FF2B5EF4-FFF2-40B4-BE49-F238E27FC236}">
                      <a16:creationId xmlns:a16="http://schemas.microsoft.com/office/drawing/2014/main" id="{69CD3447-F45D-4E10-9C3A-AA78FD95A30B}"/>
                    </a:ext>
                  </a:extLst>
                </p:cNvPr>
                <p:cNvGraphicFramePr>
                  <a:graphicFrameLocks noChangeAspect="1"/>
                </p:cNvGraphicFramePr>
                <p:nvPr/>
              </p:nvGraphicFramePr>
              <p:xfrm>
                <a:off x="3790" y="1907"/>
                <a:ext cx="76" cy="76"/>
              </p:xfrm>
              <a:graphic>
                <a:graphicData uri="http://schemas.openxmlformats.org/presentationml/2006/ole">
                  <mc:AlternateContent xmlns:mc="http://schemas.openxmlformats.org/markup-compatibility/2006">
                    <mc:Choice xmlns:v="urn:schemas-microsoft-com:vml" Requires="v">
                      <p:oleObj spid="_x0000_s45176" name="公式" r:id="rId33" imgW="106532" imgH="106557" progId="Equation.3">
                        <p:embed/>
                      </p:oleObj>
                    </mc:Choice>
                    <mc:Fallback>
                      <p:oleObj name="公式" r:id="rId33" imgW="106532" imgH="106557" progId="Equation.3">
                        <p:embed/>
                        <p:pic>
                          <p:nvPicPr>
                            <p:cNvPr id="0"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2" name="Object 32">
                  <a:extLst>
                    <a:ext uri="{FF2B5EF4-FFF2-40B4-BE49-F238E27FC236}">
                      <a16:creationId xmlns:a16="http://schemas.microsoft.com/office/drawing/2014/main" id="{AC881E04-2CF8-4497-939F-66DFC89ECC98}"/>
                    </a:ext>
                  </a:extLst>
                </p:cNvPr>
                <p:cNvGraphicFramePr>
                  <a:graphicFrameLocks noChangeAspect="1"/>
                </p:cNvGraphicFramePr>
                <p:nvPr/>
              </p:nvGraphicFramePr>
              <p:xfrm>
                <a:off x="3942" y="1907"/>
                <a:ext cx="76" cy="76"/>
              </p:xfrm>
              <a:graphic>
                <a:graphicData uri="http://schemas.openxmlformats.org/presentationml/2006/ole">
                  <mc:AlternateContent xmlns:mc="http://schemas.openxmlformats.org/markup-compatibility/2006">
                    <mc:Choice xmlns:v="urn:schemas-microsoft-com:vml" Requires="v">
                      <p:oleObj spid="_x0000_s45177" name="公式" r:id="rId35" imgW="106532" imgH="106557" progId="Equation.3">
                        <p:embed/>
                      </p:oleObj>
                    </mc:Choice>
                    <mc:Fallback>
                      <p:oleObj name="公式" r:id="rId35" imgW="106532" imgH="106557" progId="Equation.3">
                        <p:embed/>
                        <p:pic>
                          <p:nvPicPr>
                            <p:cNvPr id="0"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3" name="Object 33">
                  <a:extLst>
                    <a:ext uri="{FF2B5EF4-FFF2-40B4-BE49-F238E27FC236}">
                      <a16:creationId xmlns:a16="http://schemas.microsoft.com/office/drawing/2014/main" id="{E2FCA55B-11FB-4FCC-BFCE-1EAEB26713CC}"/>
                    </a:ext>
                  </a:extLst>
                </p:cNvPr>
                <p:cNvGraphicFramePr>
                  <a:graphicFrameLocks noChangeAspect="1"/>
                </p:cNvGraphicFramePr>
                <p:nvPr/>
              </p:nvGraphicFramePr>
              <p:xfrm>
                <a:off x="4094" y="1907"/>
                <a:ext cx="76" cy="76"/>
              </p:xfrm>
              <a:graphic>
                <a:graphicData uri="http://schemas.openxmlformats.org/presentationml/2006/ole">
                  <mc:AlternateContent xmlns:mc="http://schemas.openxmlformats.org/markup-compatibility/2006">
                    <mc:Choice xmlns:v="urn:schemas-microsoft-com:vml" Requires="v">
                      <p:oleObj spid="_x0000_s45178" name="公式" r:id="rId37" imgW="106532" imgH="106557" progId="Equation.3">
                        <p:embed/>
                      </p:oleObj>
                    </mc:Choice>
                    <mc:Fallback>
                      <p:oleObj name="公式" r:id="rId37" imgW="106532" imgH="106557" progId="Equation.3">
                        <p:embed/>
                        <p:pic>
                          <p:nvPicPr>
                            <p:cNvPr id="0" name="Object 3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4" name="Object 34">
                  <a:extLst>
                    <a:ext uri="{FF2B5EF4-FFF2-40B4-BE49-F238E27FC236}">
                      <a16:creationId xmlns:a16="http://schemas.microsoft.com/office/drawing/2014/main" id="{69C9751A-4FC3-4917-A471-7A43B3B4F567}"/>
                    </a:ext>
                  </a:extLst>
                </p:cNvPr>
                <p:cNvGraphicFramePr>
                  <a:graphicFrameLocks noChangeAspect="1"/>
                </p:cNvGraphicFramePr>
                <p:nvPr/>
              </p:nvGraphicFramePr>
              <p:xfrm>
                <a:off x="4246" y="1907"/>
                <a:ext cx="76" cy="76"/>
              </p:xfrm>
              <a:graphic>
                <a:graphicData uri="http://schemas.openxmlformats.org/presentationml/2006/ole">
                  <mc:AlternateContent xmlns:mc="http://schemas.openxmlformats.org/markup-compatibility/2006">
                    <mc:Choice xmlns:v="urn:schemas-microsoft-com:vml" Requires="v">
                      <p:oleObj spid="_x0000_s45179" name="公式" r:id="rId39" imgW="106532" imgH="106557" progId="Equation.3">
                        <p:embed/>
                      </p:oleObj>
                    </mc:Choice>
                    <mc:Fallback>
                      <p:oleObj name="公式" r:id="rId39" imgW="106532" imgH="106557" progId="Equation.3">
                        <p:embed/>
                        <p:pic>
                          <p:nvPicPr>
                            <p:cNvPr id="0" name="Object 3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5" name="Object 35">
                  <a:extLst>
                    <a:ext uri="{FF2B5EF4-FFF2-40B4-BE49-F238E27FC236}">
                      <a16:creationId xmlns:a16="http://schemas.microsoft.com/office/drawing/2014/main" id="{140E98AC-DCFC-491E-B965-01CDB0E01DA6}"/>
                    </a:ext>
                  </a:extLst>
                </p:cNvPr>
                <p:cNvGraphicFramePr>
                  <a:graphicFrameLocks noChangeAspect="1"/>
                </p:cNvGraphicFramePr>
                <p:nvPr/>
              </p:nvGraphicFramePr>
              <p:xfrm>
                <a:off x="4390" y="1907"/>
                <a:ext cx="76" cy="76"/>
              </p:xfrm>
              <a:graphic>
                <a:graphicData uri="http://schemas.openxmlformats.org/presentationml/2006/ole">
                  <mc:AlternateContent xmlns:mc="http://schemas.openxmlformats.org/markup-compatibility/2006">
                    <mc:Choice xmlns:v="urn:schemas-microsoft-com:vml" Requires="v">
                      <p:oleObj spid="_x0000_s45180" name="公式" r:id="rId41" imgW="106532" imgH="106557" progId="Equation.3">
                        <p:embed/>
                      </p:oleObj>
                    </mc:Choice>
                    <mc:Fallback>
                      <p:oleObj name="公式" r:id="rId41" imgW="106532" imgH="106557" progId="Equation.3">
                        <p:embed/>
                        <p:pic>
                          <p:nvPicPr>
                            <p:cNvPr id="0" name="Object 3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6" name="Object 36">
                  <a:extLst>
                    <a:ext uri="{FF2B5EF4-FFF2-40B4-BE49-F238E27FC236}">
                      <a16:creationId xmlns:a16="http://schemas.microsoft.com/office/drawing/2014/main" id="{948A023C-607A-454F-A431-792EAB183EAA}"/>
                    </a:ext>
                  </a:extLst>
                </p:cNvPr>
                <p:cNvGraphicFramePr>
                  <a:graphicFrameLocks noChangeAspect="1"/>
                </p:cNvGraphicFramePr>
                <p:nvPr/>
              </p:nvGraphicFramePr>
              <p:xfrm>
                <a:off x="4542" y="1907"/>
                <a:ext cx="76" cy="76"/>
              </p:xfrm>
              <a:graphic>
                <a:graphicData uri="http://schemas.openxmlformats.org/presentationml/2006/ole">
                  <mc:AlternateContent xmlns:mc="http://schemas.openxmlformats.org/markup-compatibility/2006">
                    <mc:Choice xmlns:v="urn:schemas-microsoft-com:vml" Requires="v">
                      <p:oleObj spid="_x0000_s45181" name="公式" r:id="rId43" imgW="106532" imgH="106557" progId="Equation.3">
                        <p:embed/>
                      </p:oleObj>
                    </mc:Choice>
                    <mc:Fallback>
                      <p:oleObj name="公式" r:id="rId43" imgW="106532" imgH="106557" progId="Equation.3">
                        <p:embed/>
                        <p:pic>
                          <p:nvPicPr>
                            <p:cNvPr id="0" name="Object 3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5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7" name="Object 37">
                  <a:extLst>
                    <a:ext uri="{FF2B5EF4-FFF2-40B4-BE49-F238E27FC236}">
                      <a16:creationId xmlns:a16="http://schemas.microsoft.com/office/drawing/2014/main" id="{4EC6A347-B15E-4D0B-AD4F-CD6217D86B51}"/>
                    </a:ext>
                  </a:extLst>
                </p:cNvPr>
                <p:cNvGraphicFramePr>
                  <a:graphicFrameLocks noChangeAspect="1"/>
                </p:cNvGraphicFramePr>
                <p:nvPr/>
              </p:nvGraphicFramePr>
              <p:xfrm>
                <a:off x="4694" y="1907"/>
                <a:ext cx="76" cy="76"/>
              </p:xfrm>
              <a:graphic>
                <a:graphicData uri="http://schemas.openxmlformats.org/presentationml/2006/ole">
                  <mc:AlternateContent xmlns:mc="http://schemas.openxmlformats.org/markup-compatibility/2006">
                    <mc:Choice xmlns:v="urn:schemas-microsoft-com:vml" Requires="v">
                      <p:oleObj spid="_x0000_s45182" name="公式" r:id="rId45" imgW="106532" imgH="106557" progId="Equation.3">
                        <p:embed/>
                      </p:oleObj>
                    </mc:Choice>
                    <mc:Fallback>
                      <p:oleObj name="公式" r:id="rId45" imgW="106532" imgH="106557" progId="Equation.3">
                        <p:embed/>
                        <p:pic>
                          <p:nvPicPr>
                            <p:cNvPr id="0" name="Object 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8" name="Object 38">
                  <a:extLst>
                    <a:ext uri="{FF2B5EF4-FFF2-40B4-BE49-F238E27FC236}">
                      <a16:creationId xmlns:a16="http://schemas.microsoft.com/office/drawing/2014/main" id="{7E64BDA7-3DC2-43A6-B2DC-DD59834D112D}"/>
                    </a:ext>
                  </a:extLst>
                </p:cNvPr>
                <p:cNvGraphicFramePr>
                  <a:graphicFrameLocks noChangeAspect="1"/>
                </p:cNvGraphicFramePr>
                <p:nvPr/>
              </p:nvGraphicFramePr>
              <p:xfrm>
                <a:off x="4846" y="1907"/>
                <a:ext cx="76" cy="76"/>
              </p:xfrm>
              <a:graphic>
                <a:graphicData uri="http://schemas.openxmlformats.org/presentationml/2006/ole">
                  <mc:AlternateContent xmlns:mc="http://schemas.openxmlformats.org/markup-compatibility/2006">
                    <mc:Choice xmlns:v="urn:schemas-microsoft-com:vml" Requires="v">
                      <p:oleObj spid="_x0000_s45183" name="公式" r:id="rId47" imgW="106532" imgH="106557" progId="Equation.3">
                        <p:embed/>
                      </p:oleObj>
                    </mc:Choice>
                    <mc:Fallback>
                      <p:oleObj name="公式" r:id="rId47" imgW="106532" imgH="106557" progId="Equation.3">
                        <p:embed/>
                        <p:pic>
                          <p:nvPicPr>
                            <p:cNvPr id="0" name="Object 3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9" name="Object 39">
                  <a:extLst>
                    <a:ext uri="{FF2B5EF4-FFF2-40B4-BE49-F238E27FC236}">
                      <a16:creationId xmlns:a16="http://schemas.microsoft.com/office/drawing/2014/main" id="{75E5B9D9-050C-4DE9-93EC-62B3F0B977C4}"/>
                    </a:ext>
                  </a:extLst>
                </p:cNvPr>
                <p:cNvGraphicFramePr>
                  <a:graphicFrameLocks noChangeAspect="1"/>
                </p:cNvGraphicFramePr>
                <p:nvPr/>
              </p:nvGraphicFramePr>
              <p:xfrm>
                <a:off x="4990" y="1907"/>
                <a:ext cx="76" cy="76"/>
              </p:xfrm>
              <a:graphic>
                <a:graphicData uri="http://schemas.openxmlformats.org/presentationml/2006/ole">
                  <mc:AlternateContent xmlns:mc="http://schemas.openxmlformats.org/markup-compatibility/2006">
                    <mc:Choice xmlns:v="urn:schemas-microsoft-com:vml" Requires="v">
                      <p:oleObj spid="_x0000_s45184" name="公式" r:id="rId49" imgW="106532" imgH="106557" progId="Equation.3">
                        <p:embed/>
                      </p:oleObj>
                    </mc:Choice>
                    <mc:Fallback>
                      <p:oleObj name="公式" r:id="rId49" imgW="106532" imgH="106557" progId="Equation.3">
                        <p:embed/>
                        <p:pic>
                          <p:nvPicPr>
                            <p:cNvPr id="0" name="Object 3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9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10" name="Object 40">
                  <a:extLst>
                    <a:ext uri="{FF2B5EF4-FFF2-40B4-BE49-F238E27FC236}">
                      <a16:creationId xmlns:a16="http://schemas.microsoft.com/office/drawing/2014/main" id="{E10DE518-8277-4455-899D-D57480294918}"/>
                    </a:ext>
                  </a:extLst>
                </p:cNvPr>
                <p:cNvGraphicFramePr>
                  <a:graphicFrameLocks noChangeAspect="1"/>
                </p:cNvGraphicFramePr>
                <p:nvPr/>
              </p:nvGraphicFramePr>
              <p:xfrm>
                <a:off x="5142" y="1907"/>
                <a:ext cx="76" cy="76"/>
              </p:xfrm>
              <a:graphic>
                <a:graphicData uri="http://schemas.openxmlformats.org/presentationml/2006/ole">
                  <mc:AlternateContent xmlns:mc="http://schemas.openxmlformats.org/markup-compatibility/2006">
                    <mc:Choice xmlns:v="urn:schemas-microsoft-com:vml" Requires="v">
                      <p:oleObj spid="_x0000_s45185" name="公式" r:id="rId51" imgW="106532" imgH="106557" progId="Equation.3">
                        <p:embed/>
                      </p:oleObj>
                    </mc:Choice>
                    <mc:Fallback>
                      <p:oleObj name="公式" r:id="rId51" imgW="106532" imgH="106557" progId="Equation.3">
                        <p:embed/>
                        <p:pic>
                          <p:nvPicPr>
                            <p:cNvPr id="0" name="Object 4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1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5076" name="Group 41">
              <a:extLst>
                <a:ext uri="{FF2B5EF4-FFF2-40B4-BE49-F238E27FC236}">
                  <a16:creationId xmlns:a16="http://schemas.microsoft.com/office/drawing/2014/main" id="{14D442E7-9314-49A1-BD43-15D0B515DE22}"/>
                </a:ext>
              </a:extLst>
            </p:cNvPr>
            <p:cNvGrpSpPr>
              <a:grpSpLocks/>
            </p:cNvGrpSpPr>
            <p:nvPr/>
          </p:nvGrpSpPr>
          <p:grpSpPr bwMode="auto">
            <a:xfrm>
              <a:off x="3500" y="3004"/>
              <a:ext cx="834" cy="680"/>
              <a:chOff x="3431" y="1979"/>
              <a:chExt cx="834" cy="680"/>
            </a:xfrm>
          </p:grpSpPr>
          <p:grpSp>
            <p:nvGrpSpPr>
              <p:cNvPr id="45089" name="Group 42">
                <a:extLst>
                  <a:ext uri="{FF2B5EF4-FFF2-40B4-BE49-F238E27FC236}">
                    <a16:creationId xmlns:a16="http://schemas.microsoft.com/office/drawing/2014/main" id="{CAC7B0DF-18B1-4A22-8A3B-6F5E6E8AAC36}"/>
                  </a:ext>
                </a:extLst>
              </p:cNvPr>
              <p:cNvGrpSpPr>
                <a:grpSpLocks/>
              </p:cNvGrpSpPr>
              <p:nvPr/>
            </p:nvGrpSpPr>
            <p:grpSpPr bwMode="auto">
              <a:xfrm>
                <a:off x="3431" y="2267"/>
                <a:ext cx="834" cy="392"/>
                <a:chOff x="3600" y="2267"/>
                <a:chExt cx="834" cy="392"/>
              </a:xfrm>
            </p:grpSpPr>
            <p:graphicFrame>
              <p:nvGraphicFramePr>
                <p:cNvPr id="45094" name="Object 43">
                  <a:extLst>
                    <a:ext uri="{FF2B5EF4-FFF2-40B4-BE49-F238E27FC236}">
                      <a16:creationId xmlns:a16="http://schemas.microsoft.com/office/drawing/2014/main" id="{E069015C-32D6-4C35-A13E-C10F41D0D297}"/>
                    </a:ext>
                  </a:extLst>
                </p:cNvPr>
                <p:cNvGraphicFramePr>
                  <a:graphicFrameLocks noChangeAspect="1"/>
                </p:cNvGraphicFramePr>
                <p:nvPr/>
              </p:nvGraphicFramePr>
              <p:xfrm>
                <a:off x="4176" y="2309"/>
                <a:ext cx="258" cy="259"/>
              </p:xfrm>
              <a:graphic>
                <a:graphicData uri="http://schemas.openxmlformats.org/presentationml/2006/ole">
                  <mc:AlternateContent xmlns:mc="http://schemas.openxmlformats.org/markup-compatibility/2006">
                    <mc:Choice xmlns:v="urn:schemas-microsoft-com:vml" Requires="v">
                      <p:oleObj spid="_x0000_s45186" name="公式" r:id="rId53" imgW="182762" imgH="182669" progId="Equation.3">
                        <p:embed/>
                      </p:oleObj>
                    </mc:Choice>
                    <mc:Fallback>
                      <p:oleObj name="公式" r:id="rId53" imgW="182762" imgH="182669" progId="Equation.3">
                        <p:embed/>
                        <p:pic>
                          <p:nvPicPr>
                            <p:cNvPr id="0" name="Object 4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76" y="2309"/>
                              <a:ext cx="2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95" name="Object 44">
                  <a:extLst>
                    <a:ext uri="{FF2B5EF4-FFF2-40B4-BE49-F238E27FC236}">
                      <a16:creationId xmlns:a16="http://schemas.microsoft.com/office/drawing/2014/main" id="{85C2313D-95A0-482F-B14F-EC8841C05479}"/>
                    </a:ext>
                  </a:extLst>
                </p:cNvPr>
                <p:cNvGraphicFramePr>
                  <a:graphicFrameLocks noChangeAspect="1"/>
                </p:cNvGraphicFramePr>
                <p:nvPr/>
              </p:nvGraphicFramePr>
              <p:xfrm>
                <a:off x="3648" y="2353"/>
                <a:ext cx="177" cy="215"/>
              </p:xfrm>
              <a:graphic>
                <a:graphicData uri="http://schemas.openxmlformats.org/presentationml/2006/ole">
                  <mc:AlternateContent xmlns:mc="http://schemas.openxmlformats.org/markup-compatibility/2006">
                    <mc:Choice xmlns:v="urn:schemas-microsoft-com:vml" Requires="v">
                      <p:oleObj spid="_x0000_s45187" name="公式" r:id="rId55" imgW="144884" imgH="182669" progId="Equation.3">
                        <p:embed/>
                      </p:oleObj>
                    </mc:Choice>
                    <mc:Fallback>
                      <p:oleObj name="公式" r:id="rId55" imgW="144884" imgH="182669" progId="Equation.3">
                        <p:embed/>
                        <p:pic>
                          <p:nvPicPr>
                            <p:cNvPr id="0" name="Object 4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648" y="2353"/>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29" name="Line 45">
                  <a:extLst>
                    <a:ext uri="{FF2B5EF4-FFF2-40B4-BE49-F238E27FC236}">
                      <a16:creationId xmlns:a16="http://schemas.microsoft.com/office/drawing/2014/main" id="{5E8F3CC6-A113-4A1C-B46A-4D80FF541A8A}"/>
                    </a:ext>
                  </a:extLst>
                </p:cNvPr>
                <p:cNvSpPr>
                  <a:spLocks noChangeShapeType="1"/>
                </p:cNvSpPr>
                <p:nvPr/>
              </p:nvSpPr>
              <p:spPr bwMode="auto">
                <a:xfrm>
                  <a:off x="3600" y="2267"/>
                  <a:ext cx="6" cy="392"/>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5090" name="Group 46">
                <a:extLst>
                  <a:ext uri="{FF2B5EF4-FFF2-40B4-BE49-F238E27FC236}">
                    <a16:creationId xmlns:a16="http://schemas.microsoft.com/office/drawing/2014/main" id="{9D8A4C8E-804E-4CB0-BBF4-6B0FB354A32C}"/>
                  </a:ext>
                </a:extLst>
              </p:cNvPr>
              <p:cNvGrpSpPr>
                <a:grpSpLocks/>
              </p:cNvGrpSpPr>
              <p:nvPr/>
            </p:nvGrpSpPr>
            <p:grpSpPr bwMode="auto">
              <a:xfrm>
                <a:off x="3431" y="1979"/>
                <a:ext cx="819" cy="288"/>
                <a:chOff x="3600" y="1979"/>
                <a:chExt cx="819" cy="288"/>
              </a:xfrm>
            </p:grpSpPr>
            <p:graphicFrame>
              <p:nvGraphicFramePr>
                <p:cNvPr id="45091" name="Object 47">
                  <a:extLst>
                    <a:ext uri="{FF2B5EF4-FFF2-40B4-BE49-F238E27FC236}">
                      <a16:creationId xmlns:a16="http://schemas.microsoft.com/office/drawing/2014/main" id="{981F010D-E648-49FA-BC6D-05B3F2D979E9}"/>
                    </a:ext>
                  </a:extLst>
                </p:cNvPr>
                <p:cNvGraphicFramePr>
                  <a:graphicFrameLocks noChangeAspect="1"/>
                </p:cNvGraphicFramePr>
                <p:nvPr/>
              </p:nvGraphicFramePr>
              <p:xfrm>
                <a:off x="4176" y="1979"/>
                <a:ext cx="243" cy="259"/>
              </p:xfrm>
              <a:graphic>
                <a:graphicData uri="http://schemas.openxmlformats.org/presentationml/2006/ole">
                  <mc:AlternateContent xmlns:mc="http://schemas.openxmlformats.org/markup-compatibility/2006">
                    <mc:Choice xmlns:v="urn:schemas-microsoft-com:vml" Requires="v">
                      <p:oleObj spid="_x0000_s45188" name="公式" r:id="rId57" imgW="167610" imgH="182669" progId="Equation.3">
                        <p:embed/>
                      </p:oleObj>
                    </mc:Choice>
                    <mc:Fallback>
                      <p:oleObj name="公式" r:id="rId57" imgW="167610" imgH="182669" progId="Equation.3">
                        <p:embed/>
                        <p:pic>
                          <p:nvPicPr>
                            <p:cNvPr id="0" name="Object 47"/>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176" y="1979"/>
                              <a:ext cx="24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92" name="Object 48">
                  <a:extLst>
                    <a:ext uri="{FF2B5EF4-FFF2-40B4-BE49-F238E27FC236}">
                      <a16:creationId xmlns:a16="http://schemas.microsoft.com/office/drawing/2014/main" id="{0C226E46-D79D-4860-A41F-022F108D6DEE}"/>
                    </a:ext>
                  </a:extLst>
                </p:cNvPr>
                <p:cNvGraphicFramePr>
                  <a:graphicFrameLocks noChangeAspect="1"/>
                </p:cNvGraphicFramePr>
                <p:nvPr/>
              </p:nvGraphicFramePr>
              <p:xfrm>
                <a:off x="3648" y="2024"/>
                <a:ext cx="181" cy="238"/>
              </p:xfrm>
              <a:graphic>
                <a:graphicData uri="http://schemas.openxmlformats.org/presentationml/2006/ole">
                  <mc:AlternateContent xmlns:mc="http://schemas.openxmlformats.org/markup-compatibility/2006">
                    <mc:Choice xmlns:v="urn:schemas-microsoft-com:vml" Requires="v">
                      <p:oleObj spid="_x0000_s45189" name="公式" r:id="rId59" imgW="122157" imgH="182669" progId="Equation.3">
                        <p:embed/>
                      </p:oleObj>
                    </mc:Choice>
                    <mc:Fallback>
                      <p:oleObj name="公式" r:id="rId59" imgW="122157" imgH="182669" progId="Equation.3">
                        <p:embed/>
                        <p:pic>
                          <p:nvPicPr>
                            <p:cNvPr id="0" name="Object 4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648" y="2024"/>
                              <a:ext cx="181"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33" name="Line 49">
                  <a:extLst>
                    <a:ext uri="{FF2B5EF4-FFF2-40B4-BE49-F238E27FC236}">
                      <a16:creationId xmlns:a16="http://schemas.microsoft.com/office/drawing/2014/main" id="{84B9C597-4007-4B9C-BFAB-7F152E638687}"/>
                    </a:ext>
                  </a:extLst>
                </p:cNvPr>
                <p:cNvSpPr>
                  <a:spLocks noChangeShapeType="1"/>
                </p:cNvSpPr>
                <p:nvPr/>
              </p:nvSpPr>
              <p:spPr bwMode="auto">
                <a:xfrm>
                  <a:off x="3600" y="1979"/>
                  <a:ext cx="0" cy="288"/>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sp>
          <p:nvSpPr>
            <p:cNvPr id="195634" name="Line 50">
              <a:extLst>
                <a:ext uri="{FF2B5EF4-FFF2-40B4-BE49-F238E27FC236}">
                  <a16:creationId xmlns:a16="http://schemas.microsoft.com/office/drawing/2014/main" id="{B877BDEE-0ED8-431D-A912-8FD60D2458B2}"/>
                </a:ext>
              </a:extLst>
            </p:cNvPr>
            <p:cNvSpPr>
              <a:spLocks noChangeShapeType="1"/>
            </p:cNvSpPr>
            <p:nvPr/>
          </p:nvSpPr>
          <p:spPr bwMode="auto">
            <a:xfrm flipV="1">
              <a:off x="4224" y="2544"/>
              <a:ext cx="0" cy="33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35" name="Line 51">
              <a:extLst>
                <a:ext uri="{FF2B5EF4-FFF2-40B4-BE49-F238E27FC236}">
                  <a16:creationId xmlns:a16="http://schemas.microsoft.com/office/drawing/2014/main" id="{E118B224-46F5-4B4D-A6A5-D0F1130AD9A2}"/>
                </a:ext>
              </a:extLst>
            </p:cNvPr>
            <p:cNvSpPr>
              <a:spLocks noChangeShapeType="1"/>
            </p:cNvSpPr>
            <p:nvPr/>
          </p:nvSpPr>
          <p:spPr bwMode="auto">
            <a:xfrm flipV="1">
              <a:off x="2976" y="2544"/>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36" name="Line 52">
              <a:extLst>
                <a:ext uri="{FF2B5EF4-FFF2-40B4-BE49-F238E27FC236}">
                  <a16:creationId xmlns:a16="http://schemas.microsoft.com/office/drawing/2014/main" id="{8E24DB95-2725-4337-9E1A-5D198283F9F1}"/>
                </a:ext>
              </a:extLst>
            </p:cNvPr>
            <p:cNvSpPr>
              <a:spLocks noChangeShapeType="1"/>
            </p:cNvSpPr>
            <p:nvPr/>
          </p:nvSpPr>
          <p:spPr bwMode="auto">
            <a:xfrm>
              <a:off x="2976" y="2544"/>
              <a:ext cx="0" cy="57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37" name="Line 53">
              <a:extLst>
                <a:ext uri="{FF2B5EF4-FFF2-40B4-BE49-F238E27FC236}">
                  <a16:creationId xmlns:a16="http://schemas.microsoft.com/office/drawing/2014/main" id="{62D88782-BB3C-4046-B9EB-4111FCA158A9}"/>
                </a:ext>
              </a:extLst>
            </p:cNvPr>
            <p:cNvSpPr>
              <a:spLocks noChangeShapeType="1"/>
            </p:cNvSpPr>
            <p:nvPr/>
          </p:nvSpPr>
          <p:spPr bwMode="auto">
            <a:xfrm>
              <a:off x="4222" y="3748"/>
              <a:ext cx="0" cy="188"/>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38" name="Line 54">
              <a:extLst>
                <a:ext uri="{FF2B5EF4-FFF2-40B4-BE49-F238E27FC236}">
                  <a16:creationId xmlns:a16="http://schemas.microsoft.com/office/drawing/2014/main" id="{FEA58AB9-5C54-47F8-BF66-A6AD3BC6708F}"/>
                </a:ext>
              </a:extLst>
            </p:cNvPr>
            <p:cNvSpPr>
              <a:spLocks noChangeShapeType="1"/>
            </p:cNvSpPr>
            <p:nvPr/>
          </p:nvSpPr>
          <p:spPr bwMode="auto">
            <a:xfrm flipH="1">
              <a:off x="2976" y="3936"/>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39" name="Line 55">
              <a:extLst>
                <a:ext uri="{FF2B5EF4-FFF2-40B4-BE49-F238E27FC236}">
                  <a16:creationId xmlns:a16="http://schemas.microsoft.com/office/drawing/2014/main" id="{D76AA202-176B-42B4-9716-9FF1D91DD806}"/>
                </a:ext>
              </a:extLst>
            </p:cNvPr>
            <p:cNvSpPr>
              <a:spLocks noChangeShapeType="1"/>
            </p:cNvSpPr>
            <p:nvPr/>
          </p:nvSpPr>
          <p:spPr bwMode="auto">
            <a:xfrm>
              <a:off x="2976" y="3264"/>
              <a:ext cx="0" cy="672"/>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40" name="Line 56">
              <a:extLst>
                <a:ext uri="{FF2B5EF4-FFF2-40B4-BE49-F238E27FC236}">
                  <a16:creationId xmlns:a16="http://schemas.microsoft.com/office/drawing/2014/main" id="{38BAF2EF-03C4-4B9D-8614-F87D774E5709}"/>
                </a:ext>
              </a:extLst>
            </p:cNvPr>
            <p:cNvSpPr>
              <a:spLocks noChangeShapeType="1"/>
            </p:cNvSpPr>
            <p:nvPr/>
          </p:nvSpPr>
          <p:spPr bwMode="auto">
            <a:xfrm>
              <a:off x="2880" y="3120"/>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41" name="Line 57">
              <a:extLst>
                <a:ext uri="{FF2B5EF4-FFF2-40B4-BE49-F238E27FC236}">
                  <a16:creationId xmlns:a16="http://schemas.microsoft.com/office/drawing/2014/main" id="{919DAC84-30A8-4A73-9A77-C9BE9F0E2CA0}"/>
                </a:ext>
              </a:extLst>
            </p:cNvPr>
            <p:cNvSpPr>
              <a:spLocks noChangeShapeType="1"/>
            </p:cNvSpPr>
            <p:nvPr/>
          </p:nvSpPr>
          <p:spPr bwMode="auto">
            <a:xfrm>
              <a:off x="2928" y="3168"/>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42" name="Line 58">
              <a:extLst>
                <a:ext uri="{FF2B5EF4-FFF2-40B4-BE49-F238E27FC236}">
                  <a16:creationId xmlns:a16="http://schemas.microsoft.com/office/drawing/2014/main" id="{0E480822-05F5-4B35-8618-C5BD32DAE3F4}"/>
                </a:ext>
              </a:extLst>
            </p:cNvPr>
            <p:cNvSpPr>
              <a:spLocks noChangeShapeType="1"/>
            </p:cNvSpPr>
            <p:nvPr/>
          </p:nvSpPr>
          <p:spPr bwMode="auto">
            <a:xfrm>
              <a:off x="2880" y="3216"/>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5643" name="Line 59">
              <a:extLst>
                <a:ext uri="{FF2B5EF4-FFF2-40B4-BE49-F238E27FC236}">
                  <a16:creationId xmlns:a16="http://schemas.microsoft.com/office/drawing/2014/main" id="{4589D420-9051-4C1A-98A3-30D8A67E6C07}"/>
                </a:ext>
              </a:extLst>
            </p:cNvPr>
            <p:cNvSpPr>
              <a:spLocks noChangeShapeType="1"/>
            </p:cNvSpPr>
            <p:nvPr/>
          </p:nvSpPr>
          <p:spPr bwMode="auto">
            <a:xfrm>
              <a:off x="2928" y="3264"/>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5087" name="Object 60">
              <a:extLst>
                <a:ext uri="{FF2B5EF4-FFF2-40B4-BE49-F238E27FC236}">
                  <a16:creationId xmlns:a16="http://schemas.microsoft.com/office/drawing/2014/main" id="{19A0959A-B5AC-422B-B7F9-50B3DD4923DD}"/>
                </a:ext>
              </a:extLst>
            </p:cNvPr>
            <p:cNvGraphicFramePr>
              <a:graphicFrameLocks noChangeAspect="1"/>
            </p:cNvGraphicFramePr>
            <p:nvPr/>
          </p:nvGraphicFramePr>
          <p:xfrm>
            <a:off x="3024" y="3264"/>
            <a:ext cx="222" cy="240"/>
          </p:xfrm>
          <a:graphic>
            <a:graphicData uri="http://schemas.openxmlformats.org/presentationml/2006/ole">
              <mc:AlternateContent xmlns:mc="http://schemas.openxmlformats.org/markup-compatibility/2006">
                <mc:Choice xmlns:v="urn:schemas-microsoft-com:vml" Requires="v">
                  <p:oleObj spid="_x0000_s45190" name="公式" r:id="rId61" imgW="122157" imgH="144613" progId="Equation.3">
                    <p:embed/>
                  </p:oleObj>
                </mc:Choice>
                <mc:Fallback>
                  <p:oleObj name="公式" r:id="rId61" imgW="122157" imgH="144613" progId="Equation.3">
                    <p:embed/>
                    <p:pic>
                      <p:nvPicPr>
                        <p:cNvPr id="0" name="Object 60"/>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024" y="326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8" name="Object 61">
              <a:extLst>
                <a:ext uri="{FF2B5EF4-FFF2-40B4-BE49-F238E27FC236}">
                  <a16:creationId xmlns:a16="http://schemas.microsoft.com/office/drawing/2014/main" id="{AD86E5D4-70FC-4536-947F-F6BA9999E151}"/>
                </a:ext>
              </a:extLst>
            </p:cNvPr>
            <p:cNvGraphicFramePr>
              <a:graphicFrameLocks noChangeAspect="1"/>
            </p:cNvGraphicFramePr>
            <p:nvPr/>
          </p:nvGraphicFramePr>
          <p:xfrm>
            <a:off x="4704" y="2659"/>
            <a:ext cx="229" cy="269"/>
          </p:xfrm>
          <a:graphic>
            <a:graphicData uri="http://schemas.openxmlformats.org/presentationml/2006/ole">
              <mc:AlternateContent xmlns:mc="http://schemas.openxmlformats.org/markup-compatibility/2006">
                <mc:Choice xmlns:v="urn:schemas-microsoft-com:vml" Requires="v">
                  <p:oleObj spid="_x0000_s45191" name="公式" r:id="rId63" imgW="114108" imgH="144613" progId="Equation.3">
                    <p:embed/>
                  </p:oleObj>
                </mc:Choice>
                <mc:Fallback>
                  <p:oleObj name="公式" r:id="rId63" imgW="114108" imgH="144613" progId="Equation.3">
                    <p:embed/>
                    <p:pic>
                      <p:nvPicPr>
                        <p:cNvPr id="0" name="Object 61"/>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704" y="2659"/>
                          <a:ext cx="22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5646" name="Object 62">
            <a:extLst>
              <a:ext uri="{FF2B5EF4-FFF2-40B4-BE49-F238E27FC236}">
                <a16:creationId xmlns:a16="http://schemas.microsoft.com/office/drawing/2014/main" id="{854681B9-C1A3-44A7-A73E-4EC7C4B710AD}"/>
              </a:ext>
            </a:extLst>
          </p:cNvPr>
          <p:cNvGraphicFramePr>
            <a:graphicFrameLocks noChangeAspect="1"/>
          </p:cNvGraphicFramePr>
          <p:nvPr/>
        </p:nvGraphicFramePr>
        <p:xfrm>
          <a:off x="900113" y="3668713"/>
          <a:ext cx="2411412" cy="485775"/>
        </p:xfrm>
        <a:graphic>
          <a:graphicData uri="http://schemas.openxmlformats.org/presentationml/2006/ole">
            <mc:AlternateContent xmlns:mc="http://schemas.openxmlformats.org/markup-compatibility/2006">
              <mc:Choice xmlns:v="urn:schemas-microsoft-com:vml" Requires="v">
                <p:oleObj spid="_x0000_s45192" name="公式" r:id="rId65" imgW="1097517" imgH="190280" progId="Equation.3">
                  <p:embed/>
                </p:oleObj>
              </mc:Choice>
              <mc:Fallback>
                <p:oleObj name="公式" r:id="rId65" imgW="1097517" imgH="190280" progId="Equation.3">
                  <p:embed/>
                  <p:pic>
                    <p:nvPicPr>
                      <p:cNvPr id="0" name="Object 62"/>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900113" y="3668713"/>
                        <a:ext cx="2411412" cy="4857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47" name="Object 63">
            <a:extLst>
              <a:ext uri="{FF2B5EF4-FFF2-40B4-BE49-F238E27FC236}">
                <a16:creationId xmlns:a16="http://schemas.microsoft.com/office/drawing/2014/main" id="{F1E5C5E2-5865-49B8-9D1F-06EE05A5105A}"/>
              </a:ext>
            </a:extLst>
          </p:cNvPr>
          <p:cNvGraphicFramePr>
            <a:graphicFrameLocks noChangeAspect="1"/>
          </p:cNvGraphicFramePr>
          <p:nvPr/>
        </p:nvGraphicFramePr>
        <p:xfrm>
          <a:off x="684213" y="5235575"/>
          <a:ext cx="3505200" cy="930275"/>
        </p:xfrm>
        <a:graphic>
          <a:graphicData uri="http://schemas.openxmlformats.org/presentationml/2006/ole">
            <mc:AlternateContent xmlns:mc="http://schemas.openxmlformats.org/markup-compatibility/2006">
              <mc:Choice xmlns:v="urn:schemas-microsoft-com:vml" Requires="v">
                <p:oleObj spid="_x0000_s45193" name="公式" r:id="rId67" imgW="1630650" imgH="411480" progId="Equation.3">
                  <p:embed/>
                </p:oleObj>
              </mc:Choice>
              <mc:Fallback>
                <p:oleObj name="公式" r:id="rId67" imgW="1630650" imgH="411480" progId="Equation.3">
                  <p:embed/>
                  <p:pic>
                    <p:nvPicPr>
                      <p:cNvPr id="0" name="Object 6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84213" y="5235575"/>
                        <a:ext cx="3505200" cy="930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48" name="Object 64">
            <a:extLst>
              <a:ext uri="{FF2B5EF4-FFF2-40B4-BE49-F238E27FC236}">
                <a16:creationId xmlns:a16="http://schemas.microsoft.com/office/drawing/2014/main" id="{F04F1D7A-A980-4D00-9A83-75572BA74924}"/>
              </a:ext>
            </a:extLst>
          </p:cNvPr>
          <p:cNvGraphicFramePr>
            <a:graphicFrameLocks noChangeAspect="1"/>
          </p:cNvGraphicFramePr>
          <p:nvPr/>
        </p:nvGraphicFramePr>
        <p:xfrm>
          <a:off x="1314450" y="4219575"/>
          <a:ext cx="2465388" cy="942975"/>
        </p:xfrm>
        <a:graphic>
          <a:graphicData uri="http://schemas.openxmlformats.org/presentationml/2006/ole">
            <mc:AlternateContent xmlns:mc="http://schemas.openxmlformats.org/markup-compatibility/2006">
              <mc:Choice xmlns:v="urn:schemas-microsoft-com:vml" Requires="v">
                <p:oleObj spid="_x0000_s45194" name="公式" r:id="rId69" imgW="1120244" imgH="411480" progId="Equation.3">
                  <p:embed/>
                </p:oleObj>
              </mc:Choice>
              <mc:Fallback>
                <p:oleObj name="公式" r:id="rId69" imgW="1120244" imgH="411480" progId="Equation.3">
                  <p:embed/>
                  <p:pic>
                    <p:nvPicPr>
                      <p:cNvPr id="0" name="Object 64"/>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314450" y="4219575"/>
                        <a:ext cx="2465388" cy="9429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49" name="Object 65">
            <a:extLst>
              <a:ext uri="{FF2B5EF4-FFF2-40B4-BE49-F238E27FC236}">
                <a16:creationId xmlns:a16="http://schemas.microsoft.com/office/drawing/2014/main" id="{FA9D3B0A-BD49-49CD-A018-39E45AD5005D}"/>
              </a:ext>
            </a:extLst>
          </p:cNvPr>
          <p:cNvGraphicFramePr>
            <a:graphicFrameLocks noChangeAspect="1"/>
          </p:cNvGraphicFramePr>
          <p:nvPr/>
        </p:nvGraphicFramePr>
        <p:xfrm>
          <a:off x="1905000" y="2709863"/>
          <a:ext cx="3505200" cy="944562"/>
        </p:xfrm>
        <a:graphic>
          <a:graphicData uri="http://schemas.openxmlformats.org/presentationml/2006/ole">
            <mc:AlternateContent xmlns:mc="http://schemas.openxmlformats.org/markup-compatibility/2006">
              <mc:Choice xmlns:v="urn:schemas-microsoft-com:vml" Requires="v">
                <p:oleObj spid="_x0000_s45195" name="公式" r:id="rId71" imgW="1600348" imgH="411480" progId="Equation.3">
                  <p:embed/>
                </p:oleObj>
              </mc:Choice>
              <mc:Fallback>
                <p:oleObj name="公式" r:id="rId71" imgW="1600348" imgH="411480" progId="Equation.3">
                  <p:embed/>
                  <p:pic>
                    <p:nvPicPr>
                      <p:cNvPr id="0" name="Object 65"/>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905000" y="2709863"/>
                        <a:ext cx="3505200" cy="9445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50" name="Object 66">
            <a:extLst>
              <a:ext uri="{FF2B5EF4-FFF2-40B4-BE49-F238E27FC236}">
                <a16:creationId xmlns:a16="http://schemas.microsoft.com/office/drawing/2014/main" id="{4FD60A77-43C2-4EB0-BFE4-82CAFEE14CE5}"/>
              </a:ext>
            </a:extLst>
          </p:cNvPr>
          <p:cNvGraphicFramePr>
            <a:graphicFrameLocks noChangeAspect="1"/>
          </p:cNvGraphicFramePr>
          <p:nvPr/>
        </p:nvGraphicFramePr>
        <p:xfrm>
          <a:off x="4238625" y="1778000"/>
          <a:ext cx="2493963" cy="952500"/>
        </p:xfrm>
        <a:graphic>
          <a:graphicData uri="http://schemas.openxmlformats.org/presentationml/2006/ole">
            <mc:AlternateContent xmlns:mc="http://schemas.openxmlformats.org/markup-compatibility/2006">
              <mc:Choice xmlns:v="urn:schemas-microsoft-com:vml" Requires="v">
                <p:oleObj spid="_x0000_s45196" name="公式" r:id="rId73" imgW="1120244" imgH="411480" progId="Equation.3">
                  <p:embed/>
                </p:oleObj>
              </mc:Choice>
              <mc:Fallback>
                <p:oleObj name="公式" r:id="rId73" imgW="1120244" imgH="411480" progId="Equation.3">
                  <p:embed/>
                  <p:pic>
                    <p:nvPicPr>
                      <p:cNvPr id="0" name="Object 66"/>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238625" y="1778000"/>
                        <a:ext cx="2493963" cy="9525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5068" name="Group 70">
            <a:extLst>
              <a:ext uri="{FF2B5EF4-FFF2-40B4-BE49-F238E27FC236}">
                <a16:creationId xmlns:a16="http://schemas.microsoft.com/office/drawing/2014/main" id="{4C6D423C-3F3A-4088-8D8A-8E46C549EFD9}"/>
              </a:ext>
            </a:extLst>
          </p:cNvPr>
          <p:cNvGrpSpPr>
            <a:grpSpLocks/>
          </p:cNvGrpSpPr>
          <p:nvPr/>
        </p:nvGrpSpPr>
        <p:grpSpPr bwMode="auto">
          <a:xfrm>
            <a:off x="0" y="303213"/>
            <a:ext cx="5715000" cy="1068387"/>
            <a:chOff x="0" y="191"/>
            <a:chExt cx="3600" cy="673"/>
          </a:xfrm>
        </p:grpSpPr>
        <p:pic>
          <p:nvPicPr>
            <p:cNvPr id="45069" name="Picture 71" descr="bar_1">
              <a:extLst>
                <a:ext uri="{FF2B5EF4-FFF2-40B4-BE49-F238E27FC236}">
                  <a16:creationId xmlns:a16="http://schemas.microsoft.com/office/drawing/2014/main" id="{5C3D2F53-8994-4EBB-B56C-0EEFC8B440F8}"/>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Text Box 72">
              <a:extLst>
                <a:ext uri="{FF2B5EF4-FFF2-40B4-BE49-F238E27FC236}">
                  <a16:creationId xmlns:a16="http://schemas.microsoft.com/office/drawing/2014/main" id="{C2547155-2F77-4786-BB4F-CD84CAB23A9A}"/>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dissolve">
                                      <p:cBhvr>
                                        <p:cTn id="7" dur="500"/>
                                        <p:tgtEl>
                                          <p:spTgt spid="195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5587"/>
                                        </p:tgtEl>
                                        <p:attrNameLst>
                                          <p:attrName>style.visibility</p:attrName>
                                        </p:attrNameLst>
                                      </p:cBhvr>
                                      <p:to>
                                        <p:strVal val="visible"/>
                                      </p:to>
                                    </p:set>
                                    <p:animEffect transition="in" filter="dissolve">
                                      <p:cBhvr>
                                        <p:cTn id="12" dur="500"/>
                                        <p:tgtEl>
                                          <p:spTgt spid="195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5650"/>
                                        </p:tgtEl>
                                        <p:attrNameLst>
                                          <p:attrName>style.visibility</p:attrName>
                                        </p:attrNameLst>
                                      </p:cBhvr>
                                      <p:to>
                                        <p:strVal val="visible"/>
                                      </p:to>
                                    </p:set>
                                    <p:animEffect transition="in" filter="dissolve">
                                      <p:cBhvr>
                                        <p:cTn id="17" dur="500"/>
                                        <p:tgtEl>
                                          <p:spTgt spid="1956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95649"/>
                                        </p:tgtEl>
                                        <p:attrNameLst>
                                          <p:attrName>style.visibility</p:attrName>
                                        </p:attrNameLst>
                                      </p:cBhvr>
                                      <p:to>
                                        <p:strVal val="visible"/>
                                      </p:to>
                                    </p:set>
                                    <p:animEffect transition="in" filter="dissolve">
                                      <p:cBhvr>
                                        <p:cTn id="22" dur="500"/>
                                        <p:tgtEl>
                                          <p:spTgt spid="1956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95646"/>
                                        </p:tgtEl>
                                        <p:attrNameLst>
                                          <p:attrName>style.visibility</p:attrName>
                                        </p:attrNameLst>
                                      </p:cBhvr>
                                      <p:to>
                                        <p:strVal val="visible"/>
                                      </p:to>
                                    </p:set>
                                    <p:animEffect transition="in" filter="dissolve">
                                      <p:cBhvr>
                                        <p:cTn id="27" dur="500"/>
                                        <p:tgtEl>
                                          <p:spTgt spid="1956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95648"/>
                                        </p:tgtEl>
                                        <p:attrNameLst>
                                          <p:attrName>style.visibility</p:attrName>
                                        </p:attrNameLst>
                                      </p:cBhvr>
                                      <p:to>
                                        <p:strVal val="visible"/>
                                      </p:to>
                                    </p:set>
                                    <p:animEffect transition="in" filter="dissolve">
                                      <p:cBhvr>
                                        <p:cTn id="32" dur="500"/>
                                        <p:tgtEl>
                                          <p:spTgt spid="1956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95647"/>
                                        </p:tgtEl>
                                        <p:attrNameLst>
                                          <p:attrName>style.visibility</p:attrName>
                                        </p:attrNameLst>
                                      </p:cBhvr>
                                      <p:to>
                                        <p:strVal val="visible"/>
                                      </p:to>
                                    </p:set>
                                    <p:animEffect transition="in" filter="dissolve">
                                      <p:cBhvr>
                                        <p:cTn id="37" dur="500"/>
                                        <p:tgtEl>
                                          <p:spTgt spid="195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日期占位符 1">
            <a:extLst>
              <a:ext uri="{FF2B5EF4-FFF2-40B4-BE49-F238E27FC236}">
                <a16:creationId xmlns:a16="http://schemas.microsoft.com/office/drawing/2014/main" id="{F7556B03-DDF5-4008-B6E2-394C6A8588CF}"/>
              </a:ext>
            </a:extLst>
          </p:cNvPr>
          <p:cNvSpPr>
            <a:spLocks noGrp="1"/>
          </p:cNvSpPr>
          <p:nvPr>
            <p:ph type="dt" sz="quarter" idx="10"/>
          </p:nvPr>
        </p:nvSpPr>
        <p:spPr/>
        <p:txBody>
          <a:bodyPr/>
          <a:lstStyle/>
          <a:p>
            <a:pPr>
              <a:defRPr/>
            </a:pPr>
            <a:fld id="{68C0E19D-7EAE-4C36-BA6B-9CB6C0E84581}" type="datetime8">
              <a:rPr lang="en-US"/>
              <a:pPr>
                <a:defRPr/>
              </a:pPr>
              <a:t>3/26/2020 3:29 PM</a:t>
            </a:fld>
            <a:endParaRPr lang="en-US" altLang="zh-CN"/>
          </a:p>
        </p:txBody>
      </p:sp>
      <p:sp>
        <p:nvSpPr>
          <p:cNvPr id="46083" name="灯片编号占位符 3">
            <a:extLst>
              <a:ext uri="{FF2B5EF4-FFF2-40B4-BE49-F238E27FC236}">
                <a16:creationId xmlns:a16="http://schemas.microsoft.com/office/drawing/2014/main" id="{065EC8E6-DC08-4501-9455-0E842826DF2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7C6971E-D0CD-44AF-8636-485F77435928}" type="slidenum">
              <a:rPr lang="en-US" altLang="zh-CN" sz="1400"/>
              <a:pPr>
                <a:spcBef>
                  <a:spcPct val="0"/>
                </a:spcBef>
                <a:buFontTx/>
                <a:buNone/>
              </a:pPr>
              <a:t>43</a:t>
            </a:fld>
            <a:endParaRPr lang="en-US" altLang="zh-CN" sz="1400"/>
          </a:p>
        </p:txBody>
      </p:sp>
      <p:sp>
        <p:nvSpPr>
          <p:cNvPr id="196610" name="Text Box 2">
            <a:extLst>
              <a:ext uri="{FF2B5EF4-FFF2-40B4-BE49-F238E27FC236}">
                <a16:creationId xmlns:a16="http://schemas.microsoft.com/office/drawing/2014/main" id="{6E8ADF1C-0CCD-4458-9652-2054B68DBE2C}"/>
              </a:ext>
            </a:extLst>
          </p:cNvPr>
          <p:cNvSpPr txBox="1">
            <a:spLocks noChangeArrowheads="1"/>
          </p:cNvSpPr>
          <p:nvPr/>
        </p:nvSpPr>
        <p:spPr bwMode="auto">
          <a:xfrm>
            <a:off x="304800" y="1341438"/>
            <a:ext cx="85153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rPr>
              <a:t>从本题可以看出，插入电介质后，介质表面极化电荷欲使导体板间的电势差降低。由于导体极板与电源连接，电势差保持不变，因此极板上的电荷增加。此时</a:t>
            </a:r>
          </a:p>
        </p:txBody>
      </p:sp>
      <p:graphicFrame>
        <p:nvGraphicFramePr>
          <p:cNvPr id="196611" name="Object 3">
            <a:extLst>
              <a:ext uri="{FF2B5EF4-FFF2-40B4-BE49-F238E27FC236}">
                <a16:creationId xmlns:a16="http://schemas.microsoft.com/office/drawing/2014/main" id="{EDE66EC3-7EF9-49B2-AEAF-646992498EA8}"/>
              </a:ext>
            </a:extLst>
          </p:cNvPr>
          <p:cNvGraphicFramePr>
            <a:graphicFrameLocks noChangeAspect="1"/>
          </p:cNvGraphicFramePr>
          <p:nvPr/>
        </p:nvGraphicFramePr>
        <p:xfrm>
          <a:off x="2051050" y="2781300"/>
          <a:ext cx="1152525" cy="960438"/>
        </p:xfrm>
        <a:graphic>
          <a:graphicData uri="http://schemas.openxmlformats.org/presentationml/2006/ole">
            <mc:AlternateContent xmlns:mc="http://schemas.openxmlformats.org/markup-compatibility/2006">
              <mc:Choice xmlns:v="urn:schemas-microsoft-com:vml" Requires="v">
                <p:oleObj spid="_x0000_s46176" name="公式" r:id="rId3" imgW="495256" imgH="411480" progId="Equation.3">
                  <p:embed/>
                </p:oleObj>
              </mc:Choice>
              <mc:Fallback>
                <p:oleObj name="公式" r:id="rId3" imgW="495256" imgH="4114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781300"/>
                        <a:ext cx="1152525" cy="9604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12" name="Text Box 4">
            <a:extLst>
              <a:ext uri="{FF2B5EF4-FFF2-40B4-BE49-F238E27FC236}">
                <a16:creationId xmlns:a16="http://schemas.microsoft.com/office/drawing/2014/main" id="{F522871A-477F-4E74-851C-014014F62503}"/>
              </a:ext>
            </a:extLst>
          </p:cNvPr>
          <p:cNvSpPr txBox="1">
            <a:spLocks noChangeArrowheads="1"/>
          </p:cNvSpPr>
          <p:nvPr/>
        </p:nvSpPr>
        <p:spPr bwMode="auto">
          <a:xfrm>
            <a:off x="323850" y="3933825"/>
            <a:ext cx="3802063" cy="2236788"/>
          </a:xfrm>
          <a:prstGeom prst="rect">
            <a:avLst/>
          </a:prstGeom>
          <a:noFill/>
          <a:ln w="9525">
            <a:solidFill>
              <a:srgbClr val="99FF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solidFill>
                  <a:srgbClr val="99FFCC"/>
                </a:solidFill>
                <a:latin typeface="幼圆" panose="02010509060101010101" pitchFamily="49" charset="-122"/>
                <a:ea typeface="幼圆" panose="02010509060101010101" pitchFamily="49" charset="-122"/>
              </a:rPr>
              <a:t>在电介质未充满整个电场，或充入电介质后电荷分布发生了变化时，介质中的电场强度不再等于原有电场的</a:t>
            </a:r>
            <a:r>
              <a:rPr lang="en-US" altLang="zh-CN" sz="2800" i="1">
                <a:solidFill>
                  <a:srgbClr val="99FFCC"/>
                </a:solidFill>
                <a:latin typeface="幼圆" panose="02010509060101010101" pitchFamily="49" charset="-122"/>
                <a:ea typeface="幼圆" panose="02010509060101010101" pitchFamily="49" charset="-122"/>
              </a:rPr>
              <a:t>1/</a:t>
            </a:r>
            <a:r>
              <a:rPr lang="en-US" altLang="zh-CN" sz="2800" i="1">
                <a:solidFill>
                  <a:srgbClr val="99FFCC"/>
                </a:solidFill>
                <a:ea typeface="幼圆" panose="02010509060101010101" pitchFamily="49" charset="-122"/>
                <a:sym typeface="Symbol" panose="05050102010706020507" pitchFamily="18" charset="2"/>
              </a:rPr>
              <a:t></a:t>
            </a:r>
            <a:r>
              <a:rPr lang="en-US" altLang="zh-CN" sz="2800" i="1" baseline="-25000">
                <a:solidFill>
                  <a:srgbClr val="99FFCC"/>
                </a:solidFill>
                <a:ea typeface="幼圆" panose="02010509060101010101" pitchFamily="49" charset="-122"/>
                <a:sym typeface="Symbol" panose="05050102010706020507" pitchFamily="18" charset="2"/>
              </a:rPr>
              <a:t>r </a:t>
            </a:r>
            <a:r>
              <a:rPr lang="zh-CN" altLang="en-US" sz="2800">
                <a:solidFill>
                  <a:srgbClr val="99FFCC"/>
                </a:solidFill>
                <a:latin typeface="幼圆" panose="02010509060101010101" pitchFamily="49" charset="-122"/>
                <a:ea typeface="幼圆" panose="02010509060101010101" pitchFamily="49" charset="-122"/>
                <a:sym typeface="Symbol" panose="05050102010706020507" pitchFamily="18" charset="2"/>
              </a:rPr>
              <a:t>。</a:t>
            </a:r>
            <a:endParaRPr lang="zh-CN" altLang="en-US" sz="2800">
              <a:solidFill>
                <a:srgbClr val="99FFCC"/>
              </a:solidFill>
              <a:latin typeface="幼圆" panose="02010509060101010101" pitchFamily="49" charset="-122"/>
              <a:ea typeface="幼圆" panose="02010509060101010101" pitchFamily="49" charset="-122"/>
            </a:endParaRPr>
          </a:p>
        </p:txBody>
      </p:sp>
      <p:grpSp>
        <p:nvGrpSpPr>
          <p:cNvPr id="46087" name="Group 8">
            <a:extLst>
              <a:ext uri="{FF2B5EF4-FFF2-40B4-BE49-F238E27FC236}">
                <a16:creationId xmlns:a16="http://schemas.microsoft.com/office/drawing/2014/main" id="{2A2FF472-D2A7-497B-BBE4-430D29AB3C73}"/>
              </a:ext>
            </a:extLst>
          </p:cNvPr>
          <p:cNvGrpSpPr>
            <a:grpSpLocks/>
          </p:cNvGrpSpPr>
          <p:nvPr/>
        </p:nvGrpSpPr>
        <p:grpSpPr bwMode="auto">
          <a:xfrm>
            <a:off x="4343400" y="3657600"/>
            <a:ext cx="4495800" cy="2895600"/>
            <a:chOff x="2736" y="2304"/>
            <a:chExt cx="2832" cy="1824"/>
          </a:xfrm>
        </p:grpSpPr>
        <p:sp>
          <p:nvSpPr>
            <p:cNvPr id="196617" name="Rectangle 9">
              <a:extLst>
                <a:ext uri="{FF2B5EF4-FFF2-40B4-BE49-F238E27FC236}">
                  <a16:creationId xmlns:a16="http://schemas.microsoft.com/office/drawing/2014/main" id="{5ED95B7C-15F3-4073-9C0C-B781555A9DD6}"/>
                </a:ext>
              </a:extLst>
            </p:cNvPr>
            <p:cNvSpPr>
              <a:spLocks noChangeArrowheads="1"/>
            </p:cNvSpPr>
            <p:nvPr/>
          </p:nvSpPr>
          <p:spPr bwMode="auto">
            <a:xfrm>
              <a:off x="2736" y="2304"/>
              <a:ext cx="2832" cy="1824"/>
            </a:xfrm>
            <a:prstGeom prst="rect">
              <a:avLst/>
            </a:prstGeom>
            <a:solidFill>
              <a:schemeClr val="bg2"/>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6092" name="Group 10">
              <a:extLst>
                <a:ext uri="{FF2B5EF4-FFF2-40B4-BE49-F238E27FC236}">
                  <a16:creationId xmlns:a16="http://schemas.microsoft.com/office/drawing/2014/main" id="{9DB99F60-37DF-4303-A5DC-F8FFFC23A4FF}"/>
                </a:ext>
              </a:extLst>
            </p:cNvPr>
            <p:cNvGrpSpPr>
              <a:grpSpLocks/>
            </p:cNvGrpSpPr>
            <p:nvPr/>
          </p:nvGrpSpPr>
          <p:grpSpPr bwMode="auto">
            <a:xfrm>
              <a:off x="3312" y="3521"/>
              <a:ext cx="2059" cy="227"/>
              <a:chOff x="3370" y="2830"/>
              <a:chExt cx="2059" cy="227"/>
            </a:xfrm>
          </p:grpSpPr>
          <p:sp>
            <p:nvSpPr>
              <p:cNvPr id="196619" name="AutoShape 11">
                <a:extLst>
                  <a:ext uri="{FF2B5EF4-FFF2-40B4-BE49-F238E27FC236}">
                    <a16:creationId xmlns:a16="http://schemas.microsoft.com/office/drawing/2014/main" id="{57990A9A-DB82-481E-92FC-B4EBADFE2657}"/>
                  </a:ext>
                </a:extLst>
              </p:cNvPr>
              <p:cNvSpPr>
                <a:spLocks noChangeArrowheads="1"/>
              </p:cNvSpPr>
              <p:nvPr/>
            </p:nvSpPr>
            <p:spPr bwMode="auto">
              <a:xfrm>
                <a:off x="3370" y="2830"/>
                <a:ext cx="2059" cy="227"/>
              </a:xfrm>
              <a:prstGeom prst="cube">
                <a:avLst>
                  <a:gd name="adj" fmla="val 69060"/>
                </a:avLst>
              </a:prstGeom>
              <a:solidFill>
                <a:srgbClr val="6666FF">
                  <a:alpha val="5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6132" name="Group 12">
                <a:extLst>
                  <a:ext uri="{FF2B5EF4-FFF2-40B4-BE49-F238E27FC236}">
                    <a16:creationId xmlns:a16="http://schemas.microsoft.com/office/drawing/2014/main" id="{37A02B75-1E4A-460A-9B0B-A54F42B98938}"/>
                  </a:ext>
                </a:extLst>
              </p:cNvPr>
              <p:cNvGrpSpPr>
                <a:grpSpLocks/>
              </p:cNvGrpSpPr>
              <p:nvPr/>
            </p:nvGrpSpPr>
            <p:grpSpPr bwMode="auto">
              <a:xfrm>
                <a:off x="3478" y="3010"/>
                <a:ext cx="1731" cy="45"/>
                <a:chOff x="3478" y="3010"/>
                <a:chExt cx="1731" cy="45"/>
              </a:xfrm>
            </p:grpSpPr>
            <p:graphicFrame>
              <p:nvGraphicFramePr>
                <p:cNvPr id="46133" name="Object 13">
                  <a:extLst>
                    <a:ext uri="{FF2B5EF4-FFF2-40B4-BE49-F238E27FC236}">
                      <a16:creationId xmlns:a16="http://schemas.microsoft.com/office/drawing/2014/main" id="{3187E36F-32E5-42FF-BD34-AB0D4008FED4}"/>
                    </a:ext>
                  </a:extLst>
                </p:cNvPr>
                <p:cNvGraphicFramePr>
                  <a:graphicFrameLocks noChangeAspect="1"/>
                </p:cNvGraphicFramePr>
                <p:nvPr/>
              </p:nvGraphicFramePr>
              <p:xfrm>
                <a:off x="3478" y="3010"/>
                <a:ext cx="83" cy="45"/>
              </p:xfrm>
              <a:graphic>
                <a:graphicData uri="http://schemas.openxmlformats.org/presentationml/2006/ole">
                  <mc:AlternateContent xmlns:mc="http://schemas.openxmlformats.org/markup-compatibility/2006">
                    <mc:Choice xmlns:v="urn:schemas-microsoft-com:vml" Requires="v">
                      <p:oleObj spid="_x0000_s46177" name="Equation" r:id="rId5" imgW="106532" imgH="38056" progId="Equation.3">
                        <p:embed/>
                      </p:oleObj>
                    </mc:Choice>
                    <mc:Fallback>
                      <p:oleObj name="Equation" r:id="rId5" imgW="106532" imgH="38056"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4" name="Object 14">
                  <a:extLst>
                    <a:ext uri="{FF2B5EF4-FFF2-40B4-BE49-F238E27FC236}">
                      <a16:creationId xmlns:a16="http://schemas.microsoft.com/office/drawing/2014/main" id="{26B15C6D-CE78-454E-95A9-3975BA2C12B0}"/>
                    </a:ext>
                  </a:extLst>
                </p:cNvPr>
                <p:cNvGraphicFramePr>
                  <a:graphicFrameLocks noChangeAspect="1"/>
                </p:cNvGraphicFramePr>
                <p:nvPr/>
              </p:nvGraphicFramePr>
              <p:xfrm>
                <a:off x="3630" y="3010"/>
                <a:ext cx="83" cy="45"/>
              </p:xfrm>
              <a:graphic>
                <a:graphicData uri="http://schemas.openxmlformats.org/presentationml/2006/ole">
                  <mc:AlternateContent xmlns:mc="http://schemas.openxmlformats.org/markup-compatibility/2006">
                    <mc:Choice xmlns:v="urn:schemas-microsoft-com:vml" Requires="v">
                      <p:oleObj spid="_x0000_s46178" name="公式" r:id="rId7" imgW="106532" imgH="38056" progId="Equation.3">
                        <p:embed/>
                      </p:oleObj>
                    </mc:Choice>
                    <mc:Fallback>
                      <p:oleObj name="公式" r:id="rId7" imgW="106532" imgH="38056"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5" name="Object 15">
                  <a:extLst>
                    <a:ext uri="{FF2B5EF4-FFF2-40B4-BE49-F238E27FC236}">
                      <a16:creationId xmlns:a16="http://schemas.microsoft.com/office/drawing/2014/main" id="{95BB74A3-B91F-4C57-AA6B-A72E49D48243}"/>
                    </a:ext>
                  </a:extLst>
                </p:cNvPr>
                <p:cNvGraphicFramePr>
                  <a:graphicFrameLocks noChangeAspect="1"/>
                </p:cNvGraphicFramePr>
                <p:nvPr/>
              </p:nvGraphicFramePr>
              <p:xfrm>
                <a:off x="3774" y="3010"/>
                <a:ext cx="83" cy="45"/>
              </p:xfrm>
              <a:graphic>
                <a:graphicData uri="http://schemas.openxmlformats.org/presentationml/2006/ole">
                  <mc:AlternateContent xmlns:mc="http://schemas.openxmlformats.org/markup-compatibility/2006">
                    <mc:Choice xmlns:v="urn:schemas-microsoft-com:vml" Requires="v">
                      <p:oleObj spid="_x0000_s46179" name="Equation" r:id="rId9" imgW="106532" imgH="38056" progId="Equation.3">
                        <p:embed/>
                      </p:oleObj>
                    </mc:Choice>
                    <mc:Fallback>
                      <p:oleObj name="Equation" r:id="rId9" imgW="106532" imgH="38056"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6" name="Object 16">
                  <a:extLst>
                    <a:ext uri="{FF2B5EF4-FFF2-40B4-BE49-F238E27FC236}">
                      <a16:creationId xmlns:a16="http://schemas.microsoft.com/office/drawing/2014/main" id="{F157EAFC-1B0F-468C-BCCE-D79B6AEF2FA6}"/>
                    </a:ext>
                  </a:extLst>
                </p:cNvPr>
                <p:cNvGraphicFramePr>
                  <a:graphicFrameLocks noChangeAspect="1"/>
                </p:cNvGraphicFramePr>
                <p:nvPr/>
              </p:nvGraphicFramePr>
              <p:xfrm>
                <a:off x="3926" y="3010"/>
                <a:ext cx="83" cy="45"/>
              </p:xfrm>
              <a:graphic>
                <a:graphicData uri="http://schemas.openxmlformats.org/presentationml/2006/ole">
                  <mc:AlternateContent xmlns:mc="http://schemas.openxmlformats.org/markup-compatibility/2006">
                    <mc:Choice xmlns:v="urn:schemas-microsoft-com:vml" Requires="v">
                      <p:oleObj spid="_x0000_s46180" name="Equation" r:id="rId11" imgW="106532" imgH="38056" progId="Equation.3">
                        <p:embed/>
                      </p:oleObj>
                    </mc:Choice>
                    <mc:Fallback>
                      <p:oleObj name="Equation" r:id="rId11" imgW="106532" imgH="38056"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7" name="Object 17">
                  <a:extLst>
                    <a:ext uri="{FF2B5EF4-FFF2-40B4-BE49-F238E27FC236}">
                      <a16:creationId xmlns:a16="http://schemas.microsoft.com/office/drawing/2014/main" id="{68A7E523-B635-493C-849F-FF11935E2EEB}"/>
                    </a:ext>
                  </a:extLst>
                </p:cNvPr>
                <p:cNvGraphicFramePr>
                  <a:graphicFrameLocks noChangeAspect="1"/>
                </p:cNvGraphicFramePr>
                <p:nvPr/>
              </p:nvGraphicFramePr>
              <p:xfrm>
                <a:off x="4078" y="3010"/>
                <a:ext cx="83" cy="45"/>
              </p:xfrm>
              <a:graphic>
                <a:graphicData uri="http://schemas.openxmlformats.org/presentationml/2006/ole">
                  <mc:AlternateContent xmlns:mc="http://schemas.openxmlformats.org/markup-compatibility/2006">
                    <mc:Choice xmlns:v="urn:schemas-microsoft-com:vml" Requires="v">
                      <p:oleObj spid="_x0000_s46181" name="Equation" r:id="rId13" imgW="106532" imgH="38056" progId="Equation.3">
                        <p:embed/>
                      </p:oleObj>
                    </mc:Choice>
                    <mc:Fallback>
                      <p:oleObj name="Equation" r:id="rId13" imgW="106532" imgH="38056"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8" name="Object 18">
                  <a:extLst>
                    <a:ext uri="{FF2B5EF4-FFF2-40B4-BE49-F238E27FC236}">
                      <a16:creationId xmlns:a16="http://schemas.microsoft.com/office/drawing/2014/main" id="{5D62FC94-C2C0-4133-96E7-45AC886580F5}"/>
                    </a:ext>
                  </a:extLst>
                </p:cNvPr>
                <p:cNvGraphicFramePr>
                  <a:graphicFrameLocks noChangeAspect="1"/>
                </p:cNvGraphicFramePr>
                <p:nvPr/>
              </p:nvGraphicFramePr>
              <p:xfrm>
                <a:off x="4230" y="3010"/>
                <a:ext cx="83" cy="45"/>
              </p:xfrm>
              <a:graphic>
                <a:graphicData uri="http://schemas.openxmlformats.org/presentationml/2006/ole">
                  <mc:AlternateContent xmlns:mc="http://schemas.openxmlformats.org/markup-compatibility/2006">
                    <mc:Choice xmlns:v="urn:schemas-microsoft-com:vml" Requires="v">
                      <p:oleObj spid="_x0000_s46182" name="Equation" r:id="rId15" imgW="106532" imgH="38056" progId="Equation.3">
                        <p:embed/>
                      </p:oleObj>
                    </mc:Choice>
                    <mc:Fallback>
                      <p:oleObj name="Equation" r:id="rId15" imgW="106532" imgH="38056"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9" name="Object 19">
                  <a:extLst>
                    <a:ext uri="{FF2B5EF4-FFF2-40B4-BE49-F238E27FC236}">
                      <a16:creationId xmlns:a16="http://schemas.microsoft.com/office/drawing/2014/main" id="{78B84FC5-739D-4B9A-9AB2-0C2737D5AA6A}"/>
                    </a:ext>
                  </a:extLst>
                </p:cNvPr>
                <p:cNvGraphicFramePr>
                  <a:graphicFrameLocks noChangeAspect="1"/>
                </p:cNvGraphicFramePr>
                <p:nvPr/>
              </p:nvGraphicFramePr>
              <p:xfrm>
                <a:off x="4374" y="3010"/>
                <a:ext cx="83" cy="45"/>
              </p:xfrm>
              <a:graphic>
                <a:graphicData uri="http://schemas.openxmlformats.org/presentationml/2006/ole">
                  <mc:AlternateContent xmlns:mc="http://schemas.openxmlformats.org/markup-compatibility/2006">
                    <mc:Choice xmlns:v="urn:schemas-microsoft-com:vml" Requires="v">
                      <p:oleObj spid="_x0000_s46183" name="Equation" r:id="rId17" imgW="106532" imgH="38056" progId="Equation.3">
                        <p:embed/>
                      </p:oleObj>
                    </mc:Choice>
                    <mc:Fallback>
                      <p:oleObj name="Equation" r:id="rId17" imgW="106532" imgH="38056"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74"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40" name="Object 20">
                  <a:extLst>
                    <a:ext uri="{FF2B5EF4-FFF2-40B4-BE49-F238E27FC236}">
                      <a16:creationId xmlns:a16="http://schemas.microsoft.com/office/drawing/2014/main" id="{97BEA501-E6ED-4CB8-9E2A-CB316266E39C}"/>
                    </a:ext>
                  </a:extLst>
                </p:cNvPr>
                <p:cNvGraphicFramePr>
                  <a:graphicFrameLocks noChangeAspect="1"/>
                </p:cNvGraphicFramePr>
                <p:nvPr/>
              </p:nvGraphicFramePr>
              <p:xfrm>
                <a:off x="4526" y="3010"/>
                <a:ext cx="83" cy="45"/>
              </p:xfrm>
              <a:graphic>
                <a:graphicData uri="http://schemas.openxmlformats.org/presentationml/2006/ole">
                  <mc:AlternateContent xmlns:mc="http://schemas.openxmlformats.org/markup-compatibility/2006">
                    <mc:Choice xmlns:v="urn:schemas-microsoft-com:vml" Requires="v">
                      <p:oleObj spid="_x0000_s46184" name="Equation" r:id="rId19" imgW="106532" imgH="38056" progId="Equation.3">
                        <p:embed/>
                      </p:oleObj>
                    </mc:Choice>
                    <mc:Fallback>
                      <p:oleObj name="Equation" r:id="rId19" imgW="106532" imgH="38056"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41" name="Object 21">
                  <a:extLst>
                    <a:ext uri="{FF2B5EF4-FFF2-40B4-BE49-F238E27FC236}">
                      <a16:creationId xmlns:a16="http://schemas.microsoft.com/office/drawing/2014/main" id="{20EC85A9-60BB-4F18-8098-43BF2B102855}"/>
                    </a:ext>
                  </a:extLst>
                </p:cNvPr>
                <p:cNvGraphicFramePr>
                  <a:graphicFrameLocks noChangeAspect="1"/>
                </p:cNvGraphicFramePr>
                <p:nvPr/>
              </p:nvGraphicFramePr>
              <p:xfrm>
                <a:off x="4678" y="3010"/>
                <a:ext cx="83" cy="45"/>
              </p:xfrm>
              <a:graphic>
                <a:graphicData uri="http://schemas.openxmlformats.org/presentationml/2006/ole">
                  <mc:AlternateContent xmlns:mc="http://schemas.openxmlformats.org/markup-compatibility/2006">
                    <mc:Choice xmlns:v="urn:schemas-microsoft-com:vml" Requires="v">
                      <p:oleObj spid="_x0000_s46185" name="Equation" r:id="rId21" imgW="106532" imgH="38056" progId="Equation.3">
                        <p:embed/>
                      </p:oleObj>
                    </mc:Choice>
                    <mc:Fallback>
                      <p:oleObj name="Equation" r:id="rId21" imgW="106532" imgH="38056"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78"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42" name="Object 22">
                  <a:extLst>
                    <a:ext uri="{FF2B5EF4-FFF2-40B4-BE49-F238E27FC236}">
                      <a16:creationId xmlns:a16="http://schemas.microsoft.com/office/drawing/2014/main" id="{A28E1ECF-BA0B-4279-97B6-27C85AC6A132}"/>
                    </a:ext>
                  </a:extLst>
                </p:cNvPr>
                <p:cNvGraphicFramePr>
                  <a:graphicFrameLocks noChangeAspect="1"/>
                </p:cNvGraphicFramePr>
                <p:nvPr/>
              </p:nvGraphicFramePr>
              <p:xfrm>
                <a:off x="4830" y="3010"/>
                <a:ext cx="83" cy="45"/>
              </p:xfrm>
              <a:graphic>
                <a:graphicData uri="http://schemas.openxmlformats.org/presentationml/2006/ole">
                  <mc:AlternateContent xmlns:mc="http://schemas.openxmlformats.org/markup-compatibility/2006">
                    <mc:Choice xmlns:v="urn:schemas-microsoft-com:vml" Requires="v">
                      <p:oleObj spid="_x0000_s46186" name="Equation" r:id="rId23" imgW="106532" imgH="38056" progId="Equation.3">
                        <p:embed/>
                      </p:oleObj>
                    </mc:Choice>
                    <mc:Fallback>
                      <p:oleObj name="Equation" r:id="rId23" imgW="106532" imgH="38056"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3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43" name="Object 23">
                  <a:extLst>
                    <a:ext uri="{FF2B5EF4-FFF2-40B4-BE49-F238E27FC236}">
                      <a16:creationId xmlns:a16="http://schemas.microsoft.com/office/drawing/2014/main" id="{6ECC0A98-1F8E-4987-8B8C-35EBFC49DB7B}"/>
                    </a:ext>
                  </a:extLst>
                </p:cNvPr>
                <p:cNvGraphicFramePr>
                  <a:graphicFrameLocks noChangeAspect="1"/>
                </p:cNvGraphicFramePr>
                <p:nvPr/>
              </p:nvGraphicFramePr>
              <p:xfrm>
                <a:off x="5126" y="3010"/>
                <a:ext cx="83" cy="45"/>
              </p:xfrm>
              <a:graphic>
                <a:graphicData uri="http://schemas.openxmlformats.org/presentationml/2006/ole">
                  <mc:AlternateContent xmlns:mc="http://schemas.openxmlformats.org/markup-compatibility/2006">
                    <mc:Choice xmlns:v="urn:schemas-microsoft-com:vml" Requires="v">
                      <p:oleObj spid="_x0000_s46187" name="Equation" r:id="rId25" imgW="106532" imgH="38056" progId="Equation.3">
                        <p:embed/>
                      </p:oleObj>
                    </mc:Choice>
                    <mc:Fallback>
                      <p:oleObj name="Equation" r:id="rId25" imgW="106532" imgH="38056"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26"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44" name="Object 24">
                  <a:extLst>
                    <a:ext uri="{FF2B5EF4-FFF2-40B4-BE49-F238E27FC236}">
                      <a16:creationId xmlns:a16="http://schemas.microsoft.com/office/drawing/2014/main" id="{E9BE74F4-C462-46A4-87F3-D32F720FCA4C}"/>
                    </a:ext>
                  </a:extLst>
                </p:cNvPr>
                <p:cNvGraphicFramePr>
                  <a:graphicFrameLocks noChangeAspect="1"/>
                </p:cNvGraphicFramePr>
                <p:nvPr/>
              </p:nvGraphicFramePr>
              <p:xfrm>
                <a:off x="4970" y="3010"/>
                <a:ext cx="83" cy="45"/>
              </p:xfrm>
              <a:graphic>
                <a:graphicData uri="http://schemas.openxmlformats.org/presentationml/2006/ole">
                  <mc:AlternateContent xmlns:mc="http://schemas.openxmlformats.org/markup-compatibility/2006">
                    <mc:Choice xmlns:v="urn:schemas-microsoft-com:vml" Requires="v">
                      <p:oleObj spid="_x0000_s46188" name="Equation" r:id="rId27" imgW="106532" imgH="38056" progId="Equation.3">
                        <p:embed/>
                      </p:oleObj>
                    </mc:Choice>
                    <mc:Fallback>
                      <p:oleObj name="Equation" r:id="rId27" imgW="106532" imgH="38056"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70" y="3010"/>
                              <a:ext cx="83" cy="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6633" name="AutoShape 25">
              <a:extLst>
                <a:ext uri="{FF2B5EF4-FFF2-40B4-BE49-F238E27FC236}">
                  <a16:creationId xmlns:a16="http://schemas.microsoft.com/office/drawing/2014/main" id="{A638548D-3FB2-4080-87F9-9C7D807275DE}"/>
                </a:ext>
              </a:extLst>
            </p:cNvPr>
            <p:cNvSpPr>
              <a:spLocks noChangeArrowheads="1"/>
            </p:cNvSpPr>
            <p:nvPr/>
          </p:nvSpPr>
          <p:spPr bwMode="auto">
            <a:xfrm>
              <a:off x="3315" y="3122"/>
              <a:ext cx="2060" cy="544"/>
            </a:xfrm>
            <a:prstGeom prst="cube">
              <a:avLst>
                <a:gd name="adj" fmla="val 28125"/>
              </a:avLst>
            </a:prstGeom>
            <a:solidFill>
              <a:srgbClr val="99FF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34" name="AutoShape 26">
              <a:extLst>
                <a:ext uri="{FF2B5EF4-FFF2-40B4-BE49-F238E27FC236}">
                  <a16:creationId xmlns:a16="http://schemas.microsoft.com/office/drawing/2014/main" id="{48290ABB-F8AE-43DB-85EB-B3E55B3E2936}"/>
                </a:ext>
              </a:extLst>
            </p:cNvPr>
            <p:cNvSpPr>
              <a:spLocks noChangeArrowheads="1"/>
            </p:cNvSpPr>
            <p:nvPr/>
          </p:nvSpPr>
          <p:spPr bwMode="auto">
            <a:xfrm>
              <a:off x="3314" y="2849"/>
              <a:ext cx="2060" cy="427"/>
            </a:xfrm>
            <a:prstGeom prst="cube">
              <a:avLst>
                <a:gd name="adj" fmla="val 35833"/>
              </a:avLst>
            </a:prstGeom>
            <a:solidFill>
              <a:srgbClr val="FF99CC">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6095" name="Group 27">
              <a:extLst>
                <a:ext uri="{FF2B5EF4-FFF2-40B4-BE49-F238E27FC236}">
                  <a16:creationId xmlns:a16="http://schemas.microsoft.com/office/drawing/2014/main" id="{45011B79-9D16-4E59-A587-36D5AB32E02C}"/>
                </a:ext>
              </a:extLst>
            </p:cNvPr>
            <p:cNvGrpSpPr>
              <a:grpSpLocks/>
            </p:cNvGrpSpPr>
            <p:nvPr/>
          </p:nvGrpSpPr>
          <p:grpSpPr bwMode="auto">
            <a:xfrm>
              <a:off x="3315" y="2777"/>
              <a:ext cx="2059" cy="231"/>
              <a:chOff x="3415" y="1752"/>
              <a:chExt cx="2059" cy="231"/>
            </a:xfrm>
          </p:grpSpPr>
          <p:sp>
            <p:nvSpPr>
              <p:cNvPr id="196636" name="AutoShape 28">
                <a:extLst>
                  <a:ext uri="{FF2B5EF4-FFF2-40B4-BE49-F238E27FC236}">
                    <a16:creationId xmlns:a16="http://schemas.microsoft.com/office/drawing/2014/main" id="{7D78E5C4-462A-448F-AF3C-720D6EBA1681}"/>
                  </a:ext>
                </a:extLst>
              </p:cNvPr>
              <p:cNvSpPr>
                <a:spLocks noChangeArrowheads="1"/>
              </p:cNvSpPr>
              <p:nvPr/>
            </p:nvSpPr>
            <p:spPr bwMode="auto">
              <a:xfrm>
                <a:off x="3415" y="1752"/>
                <a:ext cx="2059" cy="227"/>
              </a:xfrm>
              <a:prstGeom prst="cube">
                <a:avLst>
                  <a:gd name="adj" fmla="val 69060"/>
                </a:avLst>
              </a:prstGeom>
              <a:solidFill>
                <a:srgbClr val="6666FF">
                  <a:alpha val="70000"/>
                </a:srgbClr>
              </a:soli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46118" name="Group 29">
                <a:extLst>
                  <a:ext uri="{FF2B5EF4-FFF2-40B4-BE49-F238E27FC236}">
                    <a16:creationId xmlns:a16="http://schemas.microsoft.com/office/drawing/2014/main" id="{8A24A2C3-C477-40AA-AF1A-57B08E728510}"/>
                  </a:ext>
                </a:extLst>
              </p:cNvPr>
              <p:cNvGrpSpPr>
                <a:grpSpLocks/>
              </p:cNvGrpSpPr>
              <p:nvPr/>
            </p:nvGrpSpPr>
            <p:grpSpPr bwMode="auto">
              <a:xfrm>
                <a:off x="3494" y="1907"/>
                <a:ext cx="1724" cy="76"/>
                <a:chOff x="3494" y="1907"/>
                <a:chExt cx="1724" cy="76"/>
              </a:xfrm>
            </p:grpSpPr>
            <p:graphicFrame>
              <p:nvGraphicFramePr>
                <p:cNvPr id="46119" name="Object 30">
                  <a:extLst>
                    <a:ext uri="{FF2B5EF4-FFF2-40B4-BE49-F238E27FC236}">
                      <a16:creationId xmlns:a16="http://schemas.microsoft.com/office/drawing/2014/main" id="{8EC80FD3-C7BB-451F-8F58-B469BDD16CEA}"/>
                    </a:ext>
                  </a:extLst>
                </p:cNvPr>
                <p:cNvGraphicFramePr>
                  <a:graphicFrameLocks noChangeAspect="1"/>
                </p:cNvGraphicFramePr>
                <p:nvPr/>
              </p:nvGraphicFramePr>
              <p:xfrm>
                <a:off x="3494" y="1907"/>
                <a:ext cx="76" cy="76"/>
              </p:xfrm>
              <a:graphic>
                <a:graphicData uri="http://schemas.openxmlformats.org/presentationml/2006/ole">
                  <mc:AlternateContent xmlns:mc="http://schemas.openxmlformats.org/markup-compatibility/2006">
                    <mc:Choice xmlns:v="urn:schemas-microsoft-com:vml" Requires="v">
                      <p:oleObj spid="_x0000_s46189" name="公式" r:id="rId29" imgW="106532" imgH="106557" progId="Equation.3">
                        <p:embed/>
                      </p:oleObj>
                    </mc:Choice>
                    <mc:Fallback>
                      <p:oleObj name="公式" r:id="rId29" imgW="106532" imgH="106557" progId="Equation.3">
                        <p:embed/>
                        <p:pic>
                          <p:nvPicPr>
                            <p:cNvPr id="0"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0" name="Object 31">
                  <a:extLst>
                    <a:ext uri="{FF2B5EF4-FFF2-40B4-BE49-F238E27FC236}">
                      <a16:creationId xmlns:a16="http://schemas.microsoft.com/office/drawing/2014/main" id="{A07AFF25-1780-4ACB-A59E-FAA809D7674C}"/>
                    </a:ext>
                  </a:extLst>
                </p:cNvPr>
                <p:cNvGraphicFramePr>
                  <a:graphicFrameLocks noChangeAspect="1"/>
                </p:cNvGraphicFramePr>
                <p:nvPr/>
              </p:nvGraphicFramePr>
              <p:xfrm>
                <a:off x="3646" y="1907"/>
                <a:ext cx="76" cy="76"/>
              </p:xfrm>
              <a:graphic>
                <a:graphicData uri="http://schemas.openxmlformats.org/presentationml/2006/ole">
                  <mc:AlternateContent xmlns:mc="http://schemas.openxmlformats.org/markup-compatibility/2006">
                    <mc:Choice xmlns:v="urn:schemas-microsoft-com:vml" Requires="v">
                      <p:oleObj spid="_x0000_s46190" name="公式" r:id="rId31" imgW="106532" imgH="106557" progId="Equation.3">
                        <p:embed/>
                      </p:oleObj>
                    </mc:Choice>
                    <mc:Fallback>
                      <p:oleObj name="公式" r:id="rId31" imgW="106532" imgH="106557" progId="Equation.3">
                        <p:embed/>
                        <p:pic>
                          <p:nvPicPr>
                            <p:cNvPr id="0" name="Object 3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1" name="Object 32">
                  <a:extLst>
                    <a:ext uri="{FF2B5EF4-FFF2-40B4-BE49-F238E27FC236}">
                      <a16:creationId xmlns:a16="http://schemas.microsoft.com/office/drawing/2014/main" id="{5AE7DA62-8A01-44B1-A962-FBAB3F148D42}"/>
                    </a:ext>
                  </a:extLst>
                </p:cNvPr>
                <p:cNvGraphicFramePr>
                  <a:graphicFrameLocks noChangeAspect="1"/>
                </p:cNvGraphicFramePr>
                <p:nvPr/>
              </p:nvGraphicFramePr>
              <p:xfrm>
                <a:off x="3790" y="1907"/>
                <a:ext cx="76" cy="76"/>
              </p:xfrm>
              <a:graphic>
                <a:graphicData uri="http://schemas.openxmlformats.org/presentationml/2006/ole">
                  <mc:AlternateContent xmlns:mc="http://schemas.openxmlformats.org/markup-compatibility/2006">
                    <mc:Choice xmlns:v="urn:schemas-microsoft-com:vml" Requires="v">
                      <p:oleObj spid="_x0000_s46191" name="公式" r:id="rId33" imgW="106532" imgH="106557" progId="Equation.3">
                        <p:embed/>
                      </p:oleObj>
                    </mc:Choice>
                    <mc:Fallback>
                      <p:oleObj name="公式" r:id="rId33" imgW="106532" imgH="106557" progId="Equation.3">
                        <p:embed/>
                        <p:pic>
                          <p:nvPicPr>
                            <p:cNvPr id="0" name="Object 3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2" name="Object 33">
                  <a:extLst>
                    <a:ext uri="{FF2B5EF4-FFF2-40B4-BE49-F238E27FC236}">
                      <a16:creationId xmlns:a16="http://schemas.microsoft.com/office/drawing/2014/main" id="{5803CC98-75F2-4B28-ACC1-18A1A0659DCA}"/>
                    </a:ext>
                  </a:extLst>
                </p:cNvPr>
                <p:cNvGraphicFramePr>
                  <a:graphicFrameLocks noChangeAspect="1"/>
                </p:cNvGraphicFramePr>
                <p:nvPr/>
              </p:nvGraphicFramePr>
              <p:xfrm>
                <a:off x="3942" y="1907"/>
                <a:ext cx="76" cy="76"/>
              </p:xfrm>
              <a:graphic>
                <a:graphicData uri="http://schemas.openxmlformats.org/presentationml/2006/ole">
                  <mc:AlternateContent xmlns:mc="http://schemas.openxmlformats.org/markup-compatibility/2006">
                    <mc:Choice xmlns:v="urn:schemas-microsoft-com:vml" Requires="v">
                      <p:oleObj spid="_x0000_s46192" name="公式" r:id="rId35" imgW="106532" imgH="106557" progId="Equation.3">
                        <p:embed/>
                      </p:oleObj>
                    </mc:Choice>
                    <mc:Fallback>
                      <p:oleObj name="公式" r:id="rId35" imgW="106532" imgH="106557" progId="Equation.3">
                        <p:embed/>
                        <p:pic>
                          <p:nvPicPr>
                            <p:cNvPr id="0" name="Object 3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3" name="Object 34">
                  <a:extLst>
                    <a:ext uri="{FF2B5EF4-FFF2-40B4-BE49-F238E27FC236}">
                      <a16:creationId xmlns:a16="http://schemas.microsoft.com/office/drawing/2014/main" id="{DA1C0EA1-ABA9-4B80-95B5-36C50E99825C}"/>
                    </a:ext>
                  </a:extLst>
                </p:cNvPr>
                <p:cNvGraphicFramePr>
                  <a:graphicFrameLocks noChangeAspect="1"/>
                </p:cNvGraphicFramePr>
                <p:nvPr/>
              </p:nvGraphicFramePr>
              <p:xfrm>
                <a:off x="4094" y="1907"/>
                <a:ext cx="76" cy="76"/>
              </p:xfrm>
              <a:graphic>
                <a:graphicData uri="http://schemas.openxmlformats.org/presentationml/2006/ole">
                  <mc:AlternateContent xmlns:mc="http://schemas.openxmlformats.org/markup-compatibility/2006">
                    <mc:Choice xmlns:v="urn:schemas-microsoft-com:vml" Requires="v">
                      <p:oleObj spid="_x0000_s46193" name="公式" r:id="rId37" imgW="106532" imgH="106557" progId="Equation.3">
                        <p:embed/>
                      </p:oleObj>
                    </mc:Choice>
                    <mc:Fallback>
                      <p:oleObj name="公式" r:id="rId37" imgW="106532" imgH="106557" progId="Equation.3">
                        <p:embed/>
                        <p:pic>
                          <p:nvPicPr>
                            <p:cNvPr id="0" name="Object 3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0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4" name="Object 35">
                  <a:extLst>
                    <a:ext uri="{FF2B5EF4-FFF2-40B4-BE49-F238E27FC236}">
                      <a16:creationId xmlns:a16="http://schemas.microsoft.com/office/drawing/2014/main" id="{E9C9C5CA-72B3-498B-BE80-B7D1A1A374DE}"/>
                    </a:ext>
                  </a:extLst>
                </p:cNvPr>
                <p:cNvGraphicFramePr>
                  <a:graphicFrameLocks noChangeAspect="1"/>
                </p:cNvGraphicFramePr>
                <p:nvPr/>
              </p:nvGraphicFramePr>
              <p:xfrm>
                <a:off x="4246" y="1907"/>
                <a:ext cx="76" cy="76"/>
              </p:xfrm>
              <a:graphic>
                <a:graphicData uri="http://schemas.openxmlformats.org/presentationml/2006/ole">
                  <mc:AlternateContent xmlns:mc="http://schemas.openxmlformats.org/markup-compatibility/2006">
                    <mc:Choice xmlns:v="urn:schemas-microsoft-com:vml" Requires="v">
                      <p:oleObj spid="_x0000_s46194" name="公式" r:id="rId39" imgW="106532" imgH="106557" progId="Equation.3">
                        <p:embed/>
                      </p:oleObj>
                    </mc:Choice>
                    <mc:Fallback>
                      <p:oleObj name="公式" r:id="rId39" imgW="106532" imgH="106557" progId="Equation.3">
                        <p:embed/>
                        <p:pic>
                          <p:nvPicPr>
                            <p:cNvPr id="0" name="Object 3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5" name="Object 36">
                  <a:extLst>
                    <a:ext uri="{FF2B5EF4-FFF2-40B4-BE49-F238E27FC236}">
                      <a16:creationId xmlns:a16="http://schemas.microsoft.com/office/drawing/2014/main" id="{A29DF850-94D0-4DB6-B95A-1BC71B4CB3E9}"/>
                    </a:ext>
                  </a:extLst>
                </p:cNvPr>
                <p:cNvGraphicFramePr>
                  <a:graphicFrameLocks noChangeAspect="1"/>
                </p:cNvGraphicFramePr>
                <p:nvPr/>
              </p:nvGraphicFramePr>
              <p:xfrm>
                <a:off x="4390" y="1907"/>
                <a:ext cx="76" cy="76"/>
              </p:xfrm>
              <a:graphic>
                <a:graphicData uri="http://schemas.openxmlformats.org/presentationml/2006/ole">
                  <mc:AlternateContent xmlns:mc="http://schemas.openxmlformats.org/markup-compatibility/2006">
                    <mc:Choice xmlns:v="urn:schemas-microsoft-com:vml" Requires="v">
                      <p:oleObj spid="_x0000_s46195" name="公式" r:id="rId41" imgW="106532" imgH="106557" progId="Equation.3">
                        <p:embed/>
                      </p:oleObj>
                    </mc:Choice>
                    <mc:Fallback>
                      <p:oleObj name="公式" r:id="rId41" imgW="106532" imgH="106557" progId="Equation.3">
                        <p:embed/>
                        <p:pic>
                          <p:nvPicPr>
                            <p:cNvPr id="0" name="Object 3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6" name="Object 37">
                  <a:extLst>
                    <a:ext uri="{FF2B5EF4-FFF2-40B4-BE49-F238E27FC236}">
                      <a16:creationId xmlns:a16="http://schemas.microsoft.com/office/drawing/2014/main" id="{98EC7B50-44CE-4518-BF5B-DD7B97586540}"/>
                    </a:ext>
                  </a:extLst>
                </p:cNvPr>
                <p:cNvGraphicFramePr>
                  <a:graphicFrameLocks noChangeAspect="1"/>
                </p:cNvGraphicFramePr>
                <p:nvPr/>
              </p:nvGraphicFramePr>
              <p:xfrm>
                <a:off x="4542" y="1907"/>
                <a:ext cx="76" cy="76"/>
              </p:xfrm>
              <a:graphic>
                <a:graphicData uri="http://schemas.openxmlformats.org/presentationml/2006/ole">
                  <mc:AlternateContent xmlns:mc="http://schemas.openxmlformats.org/markup-compatibility/2006">
                    <mc:Choice xmlns:v="urn:schemas-microsoft-com:vml" Requires="v">
                      <p:oleObj spid="_x0000_s46196" name="公式" r:id="rId43" imgW="106532" imgH="106557" progId="Equation.3">
                        <p:embed/>
                      </p:oleObj>
                    </mc:Choice>
                    <mc:Fallback>
                      <p:oleObj name="公式" r:id="rId43" imgW="106532" imgH="106557" progId="Equation.3">
                        <p:embed/>
                        <p:pic>
                          <p:nvPicPr>
                            <p:cNvPr id="0" name="Object 3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5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7" name="Object 38">
                  <a:extLst>
                    <a:ext uri="{FF2B5EF4-FFF2-40B4-BE49-F238E27FC236}">
                      <a16:creationId xmlns:a16="http://schemas.microsoft.com/office/drawing/2014/main" id="{195AC5DB-026B-461C-B4D6-37571800DFEA}"/>
                    </a:ext>
                  </a:extLst>
                </p:cNvPr>
                <p:cNvGraphicFramePr>
                  <a:graphicFrameLocks noChangeAspect="1"/>
                </p:cNvGraphicFramePr>
                <p:nvPr/>
              </p:nvGraphicFramePr>
              <p:xfrm>
                <a:off x="4694" y="1907"/>
                <a:ext cx="76" cy="76"/>
              </p:xfrm>
              <a:graphic>
                <a:graphicData uri="http://schemas.openxmlformats.org/presentationml/2006/ole">
                  <mc:AlternateContent xmlns:mc="http://schemas.openxmlformats.org/markup-compatibility/2006">
                    <mc:Choice xmlns:v="urn:schemas-microsoft-com:vml" Requires="v">
                      <p:oleObj spid="_x0000_s46197" name="公式" r:id="rId45" imgW="106532" imgH="106557" progId="Equation.3">
                        <p:embed/>
                      </p:oleObj>
                    </mc:Choice>
                    <mc:Fallback>
                      <p:oleObj name="公式" r:id="rId45" imgW="106532" imgH="106557" progId="Equation.3">
                        <p:embed/>
                        <p:pic>
                          <p:nvPicPr>
                            <p:cNvPr id="0" name="Object 3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94"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8" name="Object 39">
                  <a:extLst>
                    <a:ext uri="{FF2B5EF4-FFF2-40B4-BE49-F238E27FC236}">
                      <a16:creationId xmlns:a16="http://schemas.microsoft.com/office/drawing/2014/main" id="{7E7D6D72-E7A8-47A4-9AC7-C68A0EF44925}"/>
                    </a:ext>
                  </a:extLst>
                </p:cNvPr>
                <p:cNvGraphicFramePr>
                  <a:graphicFrameLocks noChangeAspect="1"/>
                </p:cNvGraphicFramePr>
                <p:nvPr/>
              </p:nvGraphicFramePr>
              <p:xfrm>
                <a:off x="4846" y="1907"/>
                <a:ext cx="76" cy="76"/>
              </p:xfrm>
              <a:graphic>
                <a:graphicData uri="http://schemas.openxmlformats.org/presentationml/2006/ole">
                  <mc:AlternateContent xmlns:mc="http://schemas.openxmlformats.org/markup-compatibility/2006">
                    <mc:Choice xmlns:v="urn:schemas-microsoft-com:vml" Requires="v">
                      <p:oleObj spid="_x0000_s46198" name="公式" r:id="rId47" imgW="106532" imgH="106557" progId="Equation.3">
                        <p:embed/>
                      </p:oleObj>
                    </mc:Choice>
                    <mc:Fallback>
                      <p:oleObj name="公式" r:id="rId47" imgW="106532" imgH="106557" progId="Equation.3">
                        <p:embed/>
                        <p:pic>
                          <p:nvPicPr>
                            <p:cNvPr id="0" name="Object 3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46"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29" name="Object 40">
                  <a:extLst>
                    <a:ext uri="{FF2B5EF4-FFF2-40B4-BE49-F238E27FC236}">
                      <a16:creationId xmlns:a16="http://schemas.microsoft.com/office/drawing/2014/main" id="{C0536417-C2C7-4363-8534-6480197896D9}"/>
                    </a:ext>
                  </a:extLst>
                </p:cNvPr>
                <p:cNvGraphicFramePr>
                  <a:graphicFrameLocks noChangeAspect="1"/>
                </p:cNvGraphicFramePr>
                <p:nvPr/>
              </p:nvGraphicFramePr>
              <p:xfrm>
                <a:off x="4990" y="1907"/>
                <a:ext cx="76" cy="76"/>
              </p:xfrm>
              <a:graphic>
                <a:graphicData uri="http://schemas.openxmlformats.org/presentationml/2006/ole">
                  <mc:AlternateContent xmlns:mc="http://schemas.openxmlformats.org/markup-compatibility/2006">
                    <mc:Choice xmlns:v="urn:schemas-microsoft-com:vml" Requires="v">
                      <p:oleObj spid="_x0000_s46199" name="公式" r:id="rId49" imgW="106532" imgH="106557" progId="Equation.3">
                        <p:embed/>
                      </p:oleObj>
                    </mc:Choice>
                    <mc:Fallback>
                      <p:oleObj name="公式" r:id="rId49" imgW="106532" imgH="106557" progId="Equation.3">
                        <p:embed/>
                        <p:pic>
                          <p:nvPicPr>
                            <p:cNvPr id="0" name="Object 4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990"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30" name="Object 41">
                  <a:extLst>
                    <a:ext uri="{FF2B5EF4-FFF2-40B4-BE49-F238E27FC236}">
                      <a16:creationId xmlns:a16="http://schemas.microsoft.com/office/drawing/2014/main" id="{3F21621F-7F8F-4E9C-960A-154E3EEB04ED}"/>
                    </a:ext>
                  </a:extLst>
                </p:cNvPr>
                <p:cNvGraphicFramePr>
                  <a:graphicFrameLocks noChangeAspect="1"/>
                </p:cNvGraphicFramePr>
                <p:nvPr/>
              </p:nvGraphicFramePr>
              <p:xfrm>
                <a:off x="5142" y="1907"/>
                <a:ext cx="76" cy="76"/>
              </p:xfrm>
              <a:graphic>
                <a:graphicData uri="http://schemas.openxmlformats.org/presentationml/2006/ole">
                  <mc:AlternateContent xmlns:mc="http://schemas.openxmlformats.org/markup-compatibility/2006">
                    <mc:Choice xmlns:v="urn:schemas-microsoft-com:vml" Requires="v">
                      <p:oleObj spid="_x0000_s46200" name="公式" r:id="rId51" imgW="106532" imgH="106557" progId="Equation.3">
                        <p:embed/>
                      </p:oleObj>
                    </mc:Choice>
                    <mc:Fallback>
                      <p:oleObj name="公式" r:id="rId51" imgW="106532" imgH="106557" progId="Equation.3">
                        <p:embed/>
                        <p:pic>
                          <p:nvPicPr>
                            <p:cNvPr id="0" name="Object 4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142" y="1907"/>
                              <a:ext cx="76" cy="76"/>
                            </a:xfrm>
                            <a:prstGeom prst="rect">
                              <a:avLst/>
                            </a:prstGeom>
                            <a:noFill/>
                            <a:ln>
                              <a:noFill/>
                            </a:ln>
                            <a:effectLst/>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6096" name="Group 42">
              <a:extLst>
                <a:ext uri="{FF2B5EF4-FFF2-40B4-BE49-F238E27FC236}">
                  <a16:creationId xmlns:a16="http://schemas.microsoft.com/office/drawing/2014/main" id="{C5A54776-CD83-4DB4-921C-AFB48207B733}"/>
                </a:ext>
              </a:extLst>
            </p:cNvPr>
            <p:cNvGrpSpPr>
              <a:grpSpLocks/>
            </p:cNvGrpSpPr>
            <p:nvPr/>
          </p:nvGrpSpPr>
          <p:grpSpPr bwMode="auto">
            <a:xfrm>
              <a:off x="3500" y="3004"/>
              <a:ext cx="834" cy="680"/>
              <a:chOff x="3431" y="1979"/>
              <a:chExt cx="834" cy="680"/>
            </a:xfrm>
          </p:grpSpPr>
          <p:grpSp>
            <p:nvGrpSpPr>
              <p:cNvPr id="46109" name="Group 43">
                <a:extLst>
                  <a:ext uri="{FF2B5EF4-FFF2-40B4-BE49-F238E27FC236}">
                    <a16:creationId xmlns:a16="http://schemas.microsoft.com/office/drawing/2014/main" id="{E9C077F3-E5EC-492B-A4C0-B1275CDDC789}"/>
                  </a:ext>
                </a:extLst>
              </p:cNvPr>
              <p:cNvGrpSpPr>
                <a:grpSpLocks/>
              </p:cNvGrpSpPr>
              <p:nvPr/>
            </p:nvGrpSpPr>
            <p:grpSpPr bwMode="auto">
              <a:xfrm>
                <a:off x="3431" y="2267"/>
                <a:ext cx="834" cy="392"/>
                <a:chOff x="3600" y="2267"/>
                <a:chExt cx="834" cy="392"/>
              </a:xfrm>
            </p:grpSpPr>
            <p:graphicFrame>
              <p:nvGraphicFramePr>
                <p:cNvPr id="46114" name="Object 44">
                  <a:extLst>
                    <a:ext uri="{FF2B5EF4-FFF2-40B4-BE49-F238E27FC236}">
                      <a16:creationId xmlns:a16="http://schemas.microsoft.com/office/drawing/2014/main" id="{B9AEA9B7-63A7-4D92-A495-3420B87E32AC}"/>
                    </a:ext>
                  </a:extLst>
                </p:cNvPr>
                <p:cNvGraphicFramePr>
                  <a:graphicFrameLocks noChangeAspect="1"/>
                </p:cNvGraphicFramePr>
                <p:nvPr/>
              </p:nvGraphicFramePr>
              <p:xfrm>
                <a:off x="4176" y="2309"/>
                <a:ext cx="258" cy="259"/>
              </p:xfrm>
              <a:graphic>
                <a:graphicData uri="http://schemas.openxmlformats.org/presentationml/2006/ole">
                  <mc:AlternateContent xmlns:mc="http://schemas.openxmlformats.org/markup-compatibility/2006">
                    <mc:Choice xmlns:v="urn:schemas-microsoft-com:vml" Requires="v">
                      <p:oleObj spid="_x0000_s46201" name="公式" r:id="rId53" imgW="182762" imgH="182669" progId="Equation.3">
                        <p:embed/>
                      </p:oleObj>
                    </mc:Choice>
                    <mc:Fallback>
                      <p:oleObj name="公式" r:id="rId53" imgW="182762" imgH="182669" progId="Equation.3">
                        <p:embed/>
                        <p:pic>
                          <p:nvPicPr>
                            <p:cNvPr id="0" name="Object 44"/>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76" y="2309"/>
                              <a:ext cx="258"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5" name="Object 45">
                  <a:extLst>
                    <a:ext uri="{FF2B5EF4-FFF2-40B4-BE49-F238E27FC236}">
                      <a16:creationId xmlns:a16="http://schemas.microsoft.com/office/drawing/2014/main" id="{E8EEA1AC-1015-4183-BF5C-486D7BA0EEFC}"/>
                    </a:ext>
                  </a:extLst>
                </p:cNvPr>
                <p:cNvGraphicFramePr>
                  <a:graphicFrameLocks noChangeAspect="1"/>
                </p:cNvGraphicFramePr>
                <p:nvPr/>
              </p:nvGraphicFramePr>
              <p:xfrm>
                <a:off x="3648" y="2353"/>
                <a:ext cx="177" cy="215"/>
              </p:xfrm>
              <a:graphic>
                <a:graphicData uri="http://schemas.openxmlformats.org/presentationml/2006/ole">
                  <mc:AlternateContent xmlns:mc="http://schemas.openxmlformats.org/markup-compatibility/2006">
                    <mc:Choice xmlns:v="urn:schemas-microsoft-com:vml" Requires="v">
                      <p:oleObj spid="_x0000_s46202" name="公式" r:id="rId55" imgW="144884" imgH="182669" progId="Equation.3">
                        <p:embed/>
                      </p:oleObj>
                    </mc:Choice>
                    <mc:Fallback>
                      <p:oleObj name="公式" r:id="rId55" imgW="144884" imgH="182669" progId="Equation.3">
                        <p:embed/>
                        <p:pic>
                          <p:nvPicPr>
                            <p:cNvPr id="0" name="Object 45"/>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648" y="2353"/>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654" name="Line 46">
                  <a:extLst>
                    <a:ext uri="{FF2B5EF4-FFF2-40B4-BE49-F238E27FC236}">
                      <a16:creationId xmlns:a16="http://schemas.microsoft.com/office/drawing/2014/main" id="{B49EAAE8-E47E-43CD-AE1F-EE56A7DF08C9}"/>
                    </a:ext>
                  </a:extLst>
                </p:cNvPr>
                <p:cNvSpPr>
                  <a:spLocks noChangeShapeType="1"/>
                </p:cNvSpPr>
                <p:nvPr/>
              </p:nvSpPr>
              <p:spPr bwMode="auto">
                <a:xfrm>
                  <a:off x="3600" y="2267"/>
                  <a:ext cx="6" cy="392"/>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nvGrpSpPr>
              <p:cNvPr id="46110" name="Group 47">
                <a:extLst>
                  <a:ext uri="{FF2B5EF4-FFF2-40B4-BE49-F238E27FC236}">
                    <a16:creationId xmlns:a16="http://schemas.microsoft.com/office/drawing/2014/main" id="{8D47D021-6F6D-4A47-97A2-0FBDAABDC38F}"/>
                  </a:ext>
                </a:extLst>
              </p:cNvPr>
              <p:cNvGrpSpPr>
                <a:grpSpLocks/>
              </p:cNvGrpSpPr>
              <p:nvPr/>
            </p:nvGrpSpPr>
            <p:grpSpPr bwMode="auto">
              <a:xfrm>
                <a:off x="3431" y="1979"/>
                <a:ext cx="819" cy="288"/>
                <a:chOff x="3600" y="1979"/>
                <a:chExt cx="819" cy="288"/>
              </a:xfrm>
            </p:grpSpPr>
            <p:graphicFrame>
              <p:nvGraphicFramePr>
                <p:cNvPr id="46111" name="Object 48">
                  <a:extLst>
                    <a:ext uri="{FF2B5EF4-FFF2-40B4-BE49-F238E27FC236}">
                      <a16:creationId xmlns:a16="http://schemas.microsoft.com/office/drawing/2014/main" id="{DA25531B-3AE0-4738-879F-D8403FAC0C8D}"/>
                    </a:ext>
                  </a:extLst>
                </p:cNvPr>
                <p:cNvGraphicFramePr>
                  <a:graphicFrameLocks noChangeAspect="1"/>
                </p:cNvGraphicFramePr>
                <p:nvPr/>
              </p:nvGraphicFramePr>
              <p:xfrm>
                <a:off x="4176" y="1979"/>
                <a:ext cx="243" cy="259"/>
              </p:xfrm>
              <a:graphic>
                <a:graphicData uri="http://schemas.openxmlformats.org/presentationml/2006/ole">
                  <mc:AlternateContent xmlns:mc="http://schemas.openxmlformats.org/markup-compatibility/2006">
                    <mc:Choice xmlns:v="urn:schemas-microsoft-com:vml" Requires="v">
                      <p:oleObj spid="_x0000_s46203" name="公式" r:id="rId57" imgW="167610" imgH="182669" progId="Equation.3">
                        <p:embed/>
                      </p:oleObj>
                    </mc:Choice>
                    <mc:Fallback>
                      <p:oleObj name="公式" r:id="rId57" imgW="167610" imgH="182669" progId="Equation.3">
                        <p:embed/>
                        <p:pic>
                          <p:nvPicPr>
                            <p:cNvPr id="0" name="Object 4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176" y="1979"/>
                              <a:ext cx="24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12" name="Object 49">
                  <a:extLst>
                    <a:ext uri="{FF2B5EF4-FFF2-40B4-BE49-F238E27FC236}">
                      <a16:creationId xmlns:a16="http://schemas.microsoft.com/office/drawing/2014/main" id="{4C8DF115-B9F9-4DED-9C96-97D8DD6EF7B3}"/>
                    </a:ext>
                  </a:extLst>
                </p:cNvPr>
                <p:cNvGraphicFramePr>
                  <a:graphicFrameLocks noChangeAspect="1"/>
                </p:cNvGraphicFramePr>
                <p:nvPr/>
              </p:nvGraphicFramePr>
              <p:xfrm>
                <a:off x="3648" y="2024"/>
                <a:ext cx="181" cy="238"/>
              </p:xfrm>
              <a:graphic>
                <a:graphicData uri="http://schemas.openxmlformats.org/presentationml/2006/ole">
                  <mc:AlternateContent xmlns:mc="http://schemas.openxmlformats.org/markup-compatibility/2006">
                    <mc:Choice xmlns:v="urn:schemas-microsoft-com:vml" Requires="v">
                      <p:oleObj spid="_x0000_s46204" name="公式" r:id="rId59" imgW="122157" imgH="182669" progId="Equation.3">
                        <p:embed/>
                      </p:oleObj>
                    </mc:Choice>
                    <mc:Fallback>
                      <p:oleObj name="公式" r:id="rId59" imgW="122157" imgH="182669" progId="Equation.3">
                        <p:embed/>
                        <p:pic>
                          <p:nvPicPr>
                            <p:cNvPr id="0" name="Object 49"/>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648" y="2024"/>
                              <a:ext cx="181"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658" name="Line 50">
                  <a:extLst>
                    <a:ext uri="{FF2B5EF4-FFF2-40B4-BE49-F238E27FC236}">
                      <a16:creationId xmlns:a16="http://schemas.microsoft.com/office/drawing/2014/main" id="{B6AE3971-01C6-4499-AA11-51778B87C334}"/>
                    </a:ext>
                  </a:extLst>
                </p:cNvPr>
                <p:cNvSpPr>
                  <a:spLocks noChangeShapeType="1"/>
                </p:cNvSpPr>
                <p:nvPr/>
              </p:nvSpPr>
              <p:spPr bwMode="auto">
                <a:xfrm>
                  <a:off x="3600" y="1979"/>
                  <a:ext cx="0" cy="288"/>
                </a:xfrm>
                <a:prstGeom prst="line">
                  <a:avLst/>
                </a:prstGeom>
                <a:noFill/>
                <a:ln w="9525">
                  <a:solidFill>
                    <a:schemeClr val="tx2"/>
                  </a:solidFill>
                  <a:round/>
                  <a:headEnd type="stealth" w="med" len="lg"/>
                  <a:tailEnd type="stealth"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sp>
          <p:nvSpPr>
            <p:cNvPr id="196659" name="Line 51">
              <a:extLst>
                <a:ext uri="{FF2B5EF4-FFF2-40B4-BE49-F238E27FC236}">
                  <a16:creationId xmlns:a16="http://schemas.microsoft.com/office/drawing/2014/main" id="{C5CF3714-FBEE-40CD-B88E-7F9E35175D69}"/>
                </a:ext>
              </a:extLst>
            </p:cNvPr>
            <p:cNvSpPr>
              <a:spLocks noChangeShapeType="1"/>
            </p:cNvSpPr>
            <p:nvPr/>
          </p:nvSpPr>
          <p:spPr bwMode="auto">
            <a:xfrm flipV="1">
              <a:off x="4224" y="2544"/>
              <a:ext cx="0" cy="33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0" name="Line 52">
              <a:extLst>
                <a:ext uri="{FF2B5EF4-FFF2-40B4-BE49-F238E27FC236}">
                  <a16:creationId xmlns:a16="http://schemas.microsoft.com/office/drawing/2014/main" id="{2B855C1B-5ADF-4357-87DA-9C722F2E8132}"/>
                </a:ext>
              </a:extLst>
            </p:cNvPr>
            <p:cNvSpPr>
              <a:spLocks noChangeShapeType="1"/>
            </p:cNvSpPr>
            <p:nvPr/>
          </p:nvSpPr>
          <p:spPr bwMode="auto">
            <a:xfrm flipV="1">
              <a:off x="2976" y="2544"/>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1" name="Line 53">
              <a:extLst>
                <a:ext uri="{FF2B5EF4-FFF2-40B4-BE49-F238E27FC236}">
                  <a16:creationId xmlns:a16="http://schemas.microsoft.com/office/drawing/2014/main" id="{2A1BF826-A949-4ACF-B94F-492068F9319D}"/>
                </a:ext>
              </a:extLst>
            </p:cNvPr>
            <p:cNvSpPr>
              <a:spLocks noChangeShapeType="1"/>
            </p:cNvSpPr>
            <p:nvPr/>
          </p:nvSpPr>
          <p:spPr bwMode="auto">
            <a:xfrm>
              <a:off x="2976" y="2544"/>
              <a:ext cx="0" cy="576"/>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2" name="Line 54">
              <a:extLst>
                <a:ext uri="{FF2B5EF4-FFF2-40B4-BE49-F238E27FC236}">
                  <a16:creationId xmlns:a16="http://schemas.microsoft.com/office/drawing/2014/main" id="{A7124BC2-38FD-4CDE-BB65-2DC3E2B807F7}"/>
                </a:ext>
              </a:extLst>
            </p:cNvPr>
            <p:cNvSpPr>
              <a:spLocks noChangeShapeType="1"/>
            </p:cNvSpPr>
            <p:nvPr/>
          </p:nvSpPr>
          <p:spPr bwMode="auto">
            <a:xfrm>
              <a:off x="4222" y="3748"/>
              <a:ext cx="0" cy="188"/>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3" name="Line 55">
              <a:extLst>
                <a:ext uri="{FF2B5EF4-FFF2-40B4-BE49-F238E27FC236}">
                  <a16:creationId xmlns:a16="http://schemas.microsoft.com/office/drawing/2014/main" id="{E9CF7D7A-AAD3-4ADC-8531-7874B239E49E}"/>
                </a:ext>
              </a:extLst>
            </p:cNvPr>
            <p:cNvSpPr>
              <a:spLocks noChangeShapeType="1"/>
            </p:cNvSpPr>
            <p:nvPr/>
          </p:nvSpPr>
          <p:spPr bwMode="auto">
            <a:xfrm flipH="1">
              <a:off x="2976" y="3936"/>
              <a:ext cx="1248" cy="0"/>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4" name="Line 56">
              <a:extLst>
                <a:ext uri="{FF2B5EF4-FFF2-40B4-BE49-F238E27FC236}">
                  <a16:creationId xmlns:a16="http://schemas.microsoft.com/office/drawing/2014/main" id="{AAE205CB-0C73-4885-97FF-77AB5A17EF66}"/>
                </a:ext>
              </a:extLst>
            </p:cNvPr>
            <p:cNvSpPr>
              <a:spLocks noChangeShapeType="1"/>
            </p:cNvSpPr>
            <p:nvPr/>
          </p:nvSpPr>
          <p:spPr bwMode="auto">
            <a:xfrm>
              <a:off x="2976" y="3264"/>
              <a:ext cx="0" cy="672"/>
            </a:xfrm>
            <a:prstGeom prst="line">
              <a:avLst/>
            </a:prstGeom>
            <a:noFill/>
            <a:ln w="28575">
              <a:solidFill>
                <a:schemeClr val="hlink"/>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5" name="Line 57">
              <a:extLst>
                <a:ext uri="{FF2B5EF4-FFF2-40B4-BE49-F238E27FC236}">
                  <a16:creationId xmlns:a16="http://schemas.microsoft.com/office/drawing/2014/main" id="{EB864F5E-42CD-4DB3-B826-506A58050DF2}"/>
                </a:ext>
              </a:extLst>
            </p:cNvPr>
            <p:cNvSpPr>
              <a:spLocks noChangeShapeType="1"/>
            </p:cNvSpPr>
            <p:nvPr/>
          </p:nvSpPr>
          <p:spPr bwMode="auto">
            <a:xfrm>
              <a:off x="2880" y="3120"/>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6" name="Line 58">
              <a:extLst>
                <a:ext uri="{FF2B5EF4-FFF2-40B4-BE49-F238E27FC236}">
                  <a16:creationId xmlns:a16="http://schemas.microsoft.com/office/drawing/2014/main" id="{DA881FFF-74E5-4A2F-AA5B-13B939B464BC}"/>
                </a:ext>
              </a:extLst>
            </p:cNvPr>
            <p:cNvSpPr>
              <a:spLocks noChangeShapeType="1"/>
            </p:cNvSpPr>
            <p:nvPr/>
          </p:nvSpPr>
          <p:spPr bwMode="auto">
            <a:xfrm>
              <a:off x="2928" y="3168"/>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7" name="Line 59">
              <a:extLst>
                <a:ext uri="{FF2B5EF4-FFF2-40B4-BE49-F238E27FC236}">
                  <a16:creationId xmlns:a16="http://schemas.microsoft.com/office/drawing/2014/main" id="{3725B0FF-E06A-4EE1-AD26-997215856CE4}"/>
                </a:ext>
              </a:extLst>
            </p:cNvPr>
            <p:cNvSpPr>
              <a:spLocks noChangeShapeType="1"/>
            </p:cNvSpPr>
            <p:nvPr/>
          </p:nvSpPr>
          <p:spPr bwMode="auto">
            <a:xfrm>
              <a:off x="2880" y="3216"/>
              <a:ext cx="192"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6668" name="Line 60">
              <a:extLst>
                <a:ext uri="{FF2B5EF4-FFF2-40B4-BE49-F238E27FC236}">
                  <a16:creationId xmlns:a16="http://schemas.microsoft.com/office/drawing/2014/main" id="{A0E6F776-2AEA-4AED-8502-D26187BC62AC}"/>
                </a:ext>
              </a:extLst>
            </p:cNvPr>
            <p:cNvSpPr>
              <a:spLocks noChangeShapeType="1"/>
            </p:cNvSpPr>
            <p:nvPr/>
          </p:nvSpPr>
          <p:spPr bwMode="auto">
            <a:xfrm>
              <a:off x="2928" y="3264"/>
              <a:ext cx="96" cy="0"/>
            </a:xfrm>
            <a:prstGeom prst="line">
              <a:avLst/>
            </a:prstGeom>
            <a:noFill/>
            <a:ln w="28575">
              <a:solidFill>
                <a:srgbClr val="FF3399"/>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46107" name="Object 61">
              <a:extLst>
                <a:ext uri="{FF2B5EF4-FFF2-40B4-BE49-F238E27FC236}">
                  <a16:creationId xmlns:a16="http://schemas.microsoft.com/office/drawing/2014/main" id="{56C6188D-B3B5-4FE6-A813-D0B5BCC66C5D}"/>
                </a:ext>
              </a:extLst>
            </p:cNvPr>
            <p:cNvGraphicFramePr>
              <a:graphicFrameLocks noChangeAspect="1"/>
            </p:cNvGraphicFramePr>
            <p:nvPr/>
          </p:nvGraphicFramePr>
          <p:xfrm>
            <a:off x="3024" y="3264"/>
            <a:ext cx="222" cy="240"/>
          </p:xfrm>
          <a:graphic>
            <a:graphicData uri="http://schemas.openxmlformats.org/presentationml/2006/ole">
              <mc:AlternateContent xmlns:mc="http://schemas.openxmlformats.org/markup-compatibility/2006">
                <mc:Choice xmlns:v="urn:schemas-microsoft-com:vml" Requires="v">
                  <p:oleObj spid="_x0000_s46205" name="公式" r:id="rId61" imgW="122157" imgH="144613" progId="Equation.3">
                    <p:embed/>
                  </p:oleObj>
                </mc:Choice>
                <mc:Fallback>
                  <p:oleObj name="公式" r:id="rId61" imgW="122157" imgH="144613" progId="Equation.3">
                    <p:embed/>
                    <p:pic>
                      <p:nvPicPr>
                        <p:cNvPr id="0" name="Object 61"/>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024" y="326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08" name="Object 62">
              <a:extLst>
                <a:ext uri="{FF2B5EF4-FFF2-40B4-BE49-F238E27FC236}">
                  <a16:creationId xmlns:a16="http://schemas.microsoft.com/office/drawing/2014/main" id="{20889328-F34D-4514-9E6B-90AA76895339}"/>
                </a:ext>
              </a:extLst>
            </p:cNvPr>
            <p:cNvGraphicFramePr>
              <a:graphicFrameLocks noChangeAspect="1"/>
            </p:cNvGraphicFramePr>
            <p:nvPr/>
          </p:nvGraphicFramePr>
          <p:xfrm>
            <a:off x="4704" y="2659"/>
            <a:ext cx="229" cy="269"/>
          </p:xfrm>
          <a:graphic>
            <a:graphicData uri="http://schemas.openxmlformats.org/presentationml/2006/ole">
              <mc:AlternateContent xmlns:mc="http://schemas.openxmlformats.org/markup-compatibility/2006">
                <mc:Choice xmlns:v="urn:schemas-microsoft-com:vml" Requires="v">
                  <p:oleObj spid="_x0000_s46206" name="公式" r:id="rId63" imgW="114108" imgH="144613" progId="Equation.3">
                    <p:embed/>
                  </p:oleObj>
                </mc:Choice>
                <mc:Fallback>
                  <p:oleObj name="公式" r:id="rId63" imgW="114108" imgH="144613" progId="Equation.3">
                    <p:embed/>
                    <p:pic>
                      <p:nvPicPr>
                        <p:cNvPr id="0" name="Object 6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704" y="2659"/>
                          <a:ext cx="22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088" name="Group 66">
            <a:extLst>
              <a:ext uri="{FF2B5EF4-FFF2-40B4-BE49-F238E27FC236}">
                <a16:creationId xmlns:a16="http://schemas.microsoft.com/office/drawing/2014/main" id="{49AC5186-CEFF-44D2-89BA-8789A89DB488}"/>
              </a:ext>
            </a:extLst>
          </p:cNvPr>
          <p:cNvGrpSpPr>
            <a:grpSpLocks/>
          </p:cNvGrpSpPr>
          <p:nvPr/>
        </p:nvGrpSpPr>
        <p:grpSpPr bwMode="auto">
          <a:xfrm>
            <a:off x="0" y="303213"/>
            <a:ext cx="5715000" cy="1068387"/>
            <a:chOff x="0" y="191"/>
            <a:chExt cx="3600" cy="673"/>
          </a:xfrm>
        </p:grpSpPr>
        <p:pic>
          <p:nvPicPr>
            <p:cNvPr id="46089" name="Picture 67" descr="bar_1">
              <a:extLst>
                <a:ext uri="{FF2B5EF4-FFF2-40B4-BE49-F238E27FC236}">
                  <a16:creationId xmlns:a16="http://schemas.microsoft.com/office/drawing/2014/main" id="{2479CDA8-8EE7-4D4A-BC90-3A8F1F658058}"/>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 Box 68">
              <a:extLst>
                <a:ext uri="{FF2B5EF4-FFF2-40B4-BE49-F238E27FC236}">
                  <a16:creationId xmlns:a16="http://schemas.microsoft.com/office/drawing/2014/main" id="{77992F15-4F4C-4BAC-971E-481E2EA64D4D}"/>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dissolve">
                                      <p:cBhvr>
                                        <p:cTn id="7" dur="500"/>
                                        <p:tgtEl>
                                          <p:spTgt spid="196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611"/>
                                        </p:tgtEl>
                                        <p:attrNameLst>
                                          <p:attrName>style.visibility</p:attrName>
                                        </p:attrNameLst>
                                      </p:cBhvr>
                                      <p:to>
                                        <p:strVal val="visible"/>
                                      </p:to>
                                    </p:set>
                                    <p:animEffect transition="in" filter="dissolve">
                                      <p:cBhvr>
                                        <p:cTn id="12" dur="500"/>
                                        <p:tgtEl>
                                          <p:spTgt spid="196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6612"/>
                                        </p:tgtEl>
                                        <p:attrNameLst>
                                          <p:attrName>style.visibility</p:attrName>
                                        </p:attrNameLst>
                                      </p:cBhvr>
                                      <p:to>
                                        <p:strVal val="visible"/>
                                      </p:to>
                                    </p:set>
                                    <p:animEffect transition="in" filter="dissolve">
                                      <p:cBhvr>
                                        <p:cTn id="17" dur="5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12"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a:extLst>
              <a:ext uri="{FF2B5EF4-FFF2-40B4-BE49-F238E27FC236}">
                <a16:creationId xmlns:a16="http://schemas.microsoft.com/office/drawing/2014/main" id="{A65B81A9-A88F-4620-A7A3-D9952357F316}"/>
              </a:ext>
            </a:extLst>
          </p:cNvPr>
          <p:cNvSpPr txBox="1">
            <a:spLocks noGrp="1"/>
          </p:cNvSpPr>
          <p:nvPr/>
        </p:nvSpPr>
        <p:spPr bwMode="auto">
          <a:xfrm>
            <a:off x="685800" y="6248400"/>
            <a:ext cx="1905000" cy="457200"/>
          </a:xfrm>
          <a:prstGeom prst="rect">
            <a:avLst/>
          </a:prstGeom>
          <a:noFill/>
          <a:ln>
            <a:miter lim="800000"/>
            <a:headEnd/>
            <a:tailEnd/>
          </a:ln>
        </p:spPr>
        <p:txBody>
          <a:bodyPr/>
          <a:lstStyle/>
          <a:p>
            <a:pPr eaLnBrk="1" hangingPunct="1">
              <a:defRPr/>
            </a:pPr>
            <a:fld id="{FFC97335-6B92-4E9A-83D6-E698854C01EE}" type="datetime8">
              <a:rPr lang="en-US" sz="1400" b="0">
                <a:ea typeface="+mn-ea"/>
              </a:rPr>
              <a:pPr eaLnBrk="1" hangingPunct="1">
                <a:defRPr/>
              </a:pPr>
              <a:t>3/26/2020 3:29 PM</a:t>
            </a:fld>
            <a:endParaRPr lang="en-US" altLang="zh-CN" sz="1400" b="0">
              <a:ea typeface="+mn-ea"/>
            </a:endParaRPr>
          </a:p>
        </p:txBody>
      </p:sp>
      <p:sp>
        <p:nvSpPr>
          <p:cNvPr id="47107" name="灯片编号占位符 3">
            <a:extLst>
              <a:ext uri="{FF2B5EF4-FFF2-40B4-BE49-F238E27FC236}">
                <a16:creationId xmlns:a16="http://schemas.microsoft.com/office/drawing/2014/main" id="{8457634C-FE7F-43D1-A7DE-F508A8D847B6}"/>
              </a:ext>
            </a:extLst>
          </p:cNvPr>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46C8467A-FAE5-49DF-B13F-93331CFE7098}" type="slidenum">
              <a:rPr lang="en-US" altLang="zh-CN" sz="1400" b="0"/>
              <a:pPr algn="r" eaLnBrk="1" hangingPunct="1">
                <a:spcBef>
                  <a:spcPct val="0"/>
                </a:spcBef>
                <a:buFontTx/>
                <a:buNone/>
              </a:pPr>
              <a:t>44</a:t>
            </a:fld>
            <a:endParaRPr lang="en-US" altLang="zh-CN" sz="1400" b="0"/>
          </a:p>
        </p:txBody>
      </p:sp>
      <p:sp>
        <p:nvSpPr>
          <p:cNvPr id="198658" name="Text Box 2">
            <a:extLst>
              <a:ext uri="{FF2B5EF4-FFF2-40B4-BE49-F238E27FC236}">
                <a16:creationId xmlns:a16="http://schemas.microsoft.com/office/drawing/2014/main" id="{71950222-6982-404D-91BD-E221E4872185}"/>
              </a:ext>
            </a:extLst>
          </p:cNvPr>
          <p:cNvSpPr txBox="1">
            <a:spLocks noChangeArrowheads="1"/>
          </p:cNvSpPr>
          <p:nvPr/>
        </p:nvSpPr>
        <p:spPr bwMode="auto">
          <a:xfrm>
            <a:off x="838200" y="2552700"/>
            <a:ext cx="8001000" cy="1801813"/>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dirty="0">
                <a:effectLst>
                  <a:outerShdw blurRad="38100" dist="38100" dir="2700000" algn="tl">
                    <a:srgbClr val="000000"/>
                  </a:outerShdw>
                </a:effectLst>
                <a:latin typeface="幼圆" pitchFamily="49" charset="-122"/>
              </a:rPr>
              <a:t>1.</a:t>
            </a:r>
            <a:r>
              <a:rPr lang="zh-CN" altLang="en-US" dirty="0">
                <a:effectLst>
                  <a:outerShdw blurRad="38100" dist="38100" dir="2700000" algn="tl">
                    <a:srgbClr val="000000"/>
                  </a:outerShdw>
                </a:effectLst>
                <a:latin typeface="幼圆" pitchFamily="49" charset="-122"/>
              </a:rPr>
              <a:t>复习电介质中的高斯定理；</a:t>
            </a:r>
          </a:p>
          <a:p>
            <a:pPr eaLnBrk="1" hangingPunct="1">
              <a:spcBef>
                <a:spcPct val="50000"/>
              </a:spcBef>
              <a:defRPr/>
            </a:pPr>
            <a:r>
              <a:rPr lang="en-US" altLang="zh-CN" dirty="0">
                <a:effectLst>
                  <a:outerShdw blurRad="38100" dist="38100" dir="2700000" algn="tl">
                    <a:srgbClr val="000000"/>
                  </a:outerShdw>
                </a:effectLst>
                <a:latin typeface="幼圆" pitchFamily="49" charset="-122"/>
              </a:rPr>
              <a:t>2.</a:t>
            </a:r>
            <a:r>
              <a:rPr lang="zh-CN" altLang="en-US" dirty="0">
                <a:effectLst>
                  <a:outerShdw blurRad="38100" dist="38100" dir="2700000" algn="tl">
                    <a:srgbClr val="000000"/>
                  </a:outerShdw>
                </a:effectLst>
                <a:latin typeface="幼圆" pitchFamily="49" charset="-122"/>
              </a:rPr>
              <a:t>复习介质中的静电场方程及其基本性质；</a:t>
            </a:r>
          </a:p>
          <a:p>
            <a:pPr eaLnBrk="1" hangingPunct="1">
              <a:spcBef>
                <a:spcPct val="50000"/>
              </a:spcBef>
              <a:defRPr/>
            </a:pPr>
            <a:r>
              <a:rPr lang="en-US" altLang="zh-CN" dirty="0">
                <a:effectLst>
                  <a:outerShdw blurRad="38100" dist="38100" dir="2700000" algn="tl">
                    <a:srgbClr val="000000"/>
                  </a:outerShdw>
                </a:effectLst>
                <a:latin typeface="幼圆" pitchFamily="49" charset="-122"/>
              </a:rPr>
              <a:t>3.</a:t>
            </a:r>
            <a:r>
              <a:rPr lang="zh-CN" altLang="en-US" dirty="0">
                <a:effectLst>
                  <a:outerShdw blurRad="38100" dist="38100" dir="2700000" algn="tl">
                    <a:srgbClr val="000000"/>
                  </a:outerShdw>
                </a:effectLst>
                <a:latin typeface="幼圆" pitchFamily="49" charset="-122"/>
              </a:rPr>
              <a:t>习题：</a:t>
            </a:r>
            <a:r>
              <a:rPr lang="en-US" altLang="zh-CN" sz="2400">
                <a:effectLst>
                  <a:outerShdw blurRad="38100" dist="38100" dir="2700000" algn="tl">
                    <a:srgbClr val="000000"/>
                  </a:outerShdw>
                </a:effectLst>
                <a:latin typeface="幼圆" pitchFamily="49" charset="-122"/>
              </a:rPr>
              <a:t>P115-116</a:t>
            </a:r>
            <a:r>
              <a:rPr lang="en-US" altLang="zh-CN">
                <a:effectLst>
                  <a:outerShdw blurRad="38100" dist="38100" dir="2700000" algn="tl">
                    <a:srgbClr val="000000"/>
                  </a:outerShdw>
                </a:effectLst>
              </a:rPr>
              <a:t>    2.3-4    </a:t>
            </a:r>
            <a:r>
              <a:rPr lang="en-US" altLang="zh-CN" dirty="0">
                <a:effectLst>
                  <a:outerShdw blurRad="38100" dist="38100" dir="2700000" algn="tl">
                    <a:srgbClr val="000000"/>
                  </a:outerShdw>
                </a:effectLst>
              </a:rPr>
              <a:t>2.3-12    2.3-15   2.3-17</a:t>
            </a:r>
          </a:p>
        </p:txBody>
      </p:sp>
      <p:grpSp>
        <p:nvGrpSpPr>
          <p:cNvPr id="2" name="Group 3">
            <a:extLst>
              <a:ext uri="{FF2B5EF4-FFF2-40B4-BE49-F238E27FC236}">
                <a16:creationId xmlns:a16="http://schemas.microsoft.com/office/drawing/2014/main" id="{7F637DFF-BEFA-46D5-8169-2C4B2EA2122D}"/>
              </a:ext>
            </a:extLst>
          </p:cNvPr>
          <p:cNvGrpSpPr>
            <a:grpSpLocks/>
          </p:cNvGrpSpPr>
          <p:nvPr/>
        </p:nvGrpSpPr>
        <p:grpSpPr bwMode="auto">
          <a:xfrm>
            <a:off x="395288" y="1484313"/>
            <a:ext cx="1447800" cy="990600"/>
            <a:chOff x="288" y="384"/>
            <a:chExt cx="912" cy="624"/>
          </a:xfrm>
        </p:grpSpPr>
        <p:sp>
          <p:nvSpPr>
            <p:cNvPr id="198660" name="AutoShape 4">
              <a:extLst>
                <a:ext uri="{FF2B5EF4-FFF2-40B4-BE49-F238E27FC236}">
                  <a16:creationId xmlns:a16="http://schemas.microsoft.com/office/drawing/2014/main" id="{358FC836-2946-495B-B603-AD0A46C19BD6}"/>
                </a:ext>
              </a:extLst>
            </p:cNvPr>
            <p:cNvSpPr>
              <a:spLocks noChangeArrowheads="1"/>
            </p:cNvSpPr>
            <p:nvPr/>
          </p:nvSpPr>
          <p:spPr bwMode="auto">
            <a:xfrm>
              <a:off x="288" y="384"/>
              <a:ext cx="912" cy="624"/>
            </a:xfrm>
            <a:prstGeom prst="horizontalScroll">
              <a:avLst>
                <a:gd name="adj" fmla="val 12500"/>
              </a:avLst>
            </a:prstGeom>
            <a:gradFill rotWithShape="0">
              <a:gsLst>
                <a:gs pos="0">
                  <a:srgbClr val="FF9966"/>
                </a:gs>
                <a:gs pos="100000">
                  <a:srgbClr val="FF9966">
                    <a:gamma/>
                    <a:shade val="46275"/>
                    <a:invGamma/>
                  </a:srgbClr>
                </a:gs>
              </a:gsLst>
              <a:path path="rect">
                <a:fillToRect l="50000" t="50000" r="50000" b="50000"/>
              </a:path>
            </a:gradFill>
            <a:ln w="9525">
              <a:solidFill>
                <a:srgbClr val="FF9966"/>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98661" name="Rectangle 5">
              <a:extLst>
                <a:ext uri="{FF2B5EF4-FFF2-40B4-BE49-F238E27FC236}">
                  <a16:creationId xmlns:a16="http://schemas.microsoft.com/office/drawing/2014/main" id="{149FE458-75A2-4394-B689-32BDD5487FE3}"/>
                </a:ext>
              </a:extLst>
            </p:cNvPr>
            <p:cNvSpPr>
              <a:spLocks noChangeArrowheads="1"/>
            </p:cNvSpPr>
            <p:nvPr/>
          </p:nvSpPr>
          <p:spPr bwMode="auto">
            <a:xfrm>
              <a:off x="392" y="523"/>
              <a:ext cx="725" cy="365"/>
            </a:xfrm>
            <a:prstGeom prst="rect">
              <a:avLst/>
            </a:prstGeom>
            <a:noFill/>
            <a:ln w="9525">
              <a:noFill/>
              <a:miter lim="800000"/>
              <a:headEnd/>
              <a:tailEnd/>
            </a:ln>
            <a:effectLst/>
          </p:spPr>
          <p:txBody>
            <a:bodyPr wrap="none">
              <a:spAutoFit/>
            </a:bodyPr>
            <a:lstStyle/>
            <a:p>
              <a:pPr eaLnBrk="1" hangingPunct="1">
                <a:spcBef>
                  <a:spcPct val="50000"/>
                </a:spcBef>
                <a:defRPr/>
              </a:pPr>
              <a:r>
                <a:rPr lang="zh-CN" altLang="en-US" sz="3200">
                  <a:effectLst>
                    <a:outerShdw blurRad="38100" dist="38100" dir="2700000" algn="tl">
                      <a:srgbClr val="000000"/>
                    </a:outerShdw>
                  </a:effectLst>
                  <a:latin typeface="华文彩云" pitchFamily="2" charset="-122"/>
                  <a:ea typeface="华文彩云" pitchFamily="2" charset="-122"/>
                </a:rPr>
                <a:t>作业</a:t>
              </a:r>
              <a:r>
                <a:rPr lang="en-US" altLang="zh-CN" sz="3200">
                  <a:effectLst>
                    <a:outerShdw blurRad="38100" dist="38100" dir="2700000" algn="tl">
                      <a:srgbClr val="000000"/>
                    </a:outerShdw>
                  </a:effectLst>
                  <a:latin typeface="华文彩云" pitchFamily="2" charset="-122"/>
                  <a:ea typeface="华文彩云" pitchFamily="2" charset="-122"/>
                </a:rPr>
                <a:t>:</a:t>
              </a:r>
            </a:p>
          </p:txBody>
        </p:sp>
      </p:grpSp>
      <p:grpSp>
        <p:nvGrpSpPr>
          <p:cNvPr id="47110" name="Group 66">
            <a:extLst>
              <a:ext uri="{FF2B5EF4-FFF2-40B4-BE49-F238E27FC236}">
                <a16:creationId xmlns:a16="http://schemas.microsoft.com/office/drawing/2014/main" id="{B2BF331C-A548-437A-87A8-282C9B1F304D}"/>
              </a:ext>
            </a:extLst>
          </p:cNvPr>
          <p:cNvGrpSpPr>
            <a:grpSpLocks/>
          </p:cNvGrpSpPr>
          <p:nvPr/>
        </p:nvGrpSpPr>
        <p:grpSpPr bwMode="auto">
          <a:xfrm>
            <a:off x="0" y="115888"/>
            <a:ext cx="5715000" cy="1068387"/>
            <a:chOff x="0" y="191"/>
            <a:chExt cx="3600" cy="673"/>
          </a:xfrm>
        </p:grpSpPr>
        <p:pic>
          <p:nvPicPr>
            <p:cNvPr id="47111" name="Picture 67" descr="bar_1">
              <a:extLst>
                <a:ext uri="{FF2B5EF4-FFF2-40B4-BE49-F238E27FC236}">
                  <a16:creationId xmlns:a16="http://schemas.microsoft.com/office/drawing/2014/main" id="{C01F359C-6FC2-40B9-879E-02E500C66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 Box 68">
              <a:extLst>
                <a:ext uri="{FF2B5EF4-FFF2-40B4-BE49-F238E27FC236}">
                  <a16:creationId xmlns:a16="http://schemas.microsoft.com/office/drawing/2014/main" id="{A7E7AD96-3FA4-4C34-BE8B-5A048C14F853}"/>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隶书" panose="02010509060101010101" pitchFamily="49" charset="-122"/>
                </a:rPr>
                <a:t>2-3-6</a:t>
              </a:r>
              <a:r>
                <a:rPr lang="en-US" altLang="zh-CN" sz="2800">
                  <a:solidFill>
                    <a:srgbClr val="FF3399"/>
                  </a:solidFill>
                  <a:latin typeface="隶书" panose="02010509060101010101" pitchFamily="49" charset="-122"/>
                  <a:ea typeface="隶书" panose="02010509060101010101" pitchFamily="49" charset="-122"/>
                </a:rPr>
                <a:t> </a:t>
              </a:r>
              <a:r>
                <a:rPr lang="zh-CN" altLang="en-US" sz="2800">
                  <a:solidFill>
                    <a:srgbClr val="FF3399"/>
                  </a:solidFill>
                  <a:latin typeface="隶书" panose="02010509060101010101" pitchFamily="49" charset="-122"/>
                  <a:ea typeface="隶书" panose="02010509060101010101" pitchFamily="49" charset="-122"/>
                </a:rPr>
                <a:t>有电</a:t>
              </a:r>
              <a:r>
                <a:rPr lang="zh-CN" altLang="en-US" sz="2800">
                  <a:solidFill>
                    <a:srgbClr val="FF3399"/>
                  </a:solidFill>
                  <a:ea typeface="隶书" panose="02010509060101010101" pitchFamily="49" charset="-122"/>
                </a:rPr>
                <a:t>介质时的高斯定理</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658"/>
                                        </p:tgtEl>
                                        <p:attrNameLst>
                                          <p:attrName>style.visibility</p:attrName>
                                        </p:attrNameLst>
                                      </p:cBhvr>
                                      <p:to>
                                        <p:strVal val="visible"/>
                                      </p:to>
                                    </p:set>
                                    <p:animEffect transition="in" filter="blinds(horizontal)">
                                      <p:cBhvr>
                                        <p:cTn id="12" dur="500"/>
                                        <p:tgtEl>
                                          <p:spTgt spid="198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1">
            <a:extLst>
              <a:ext uri="{FF2B5EF4-FFF2-40B4-BE49-F238E27FC236}">
                <a16:creationId xmlns:a16="http://schemas.microsoft.com/office/drawing/2014/main" id="{ACE34FA2-C542-4049-9F78-6F20A409BD13}"/>
              </a:ext>
            </a:extLst>
          </p:cNvPr>
          <p:cNvSpPr>
            <a:spLocks noGrp="1"/>
          </p:cNvSpPr>
          <p:nvPr>
            <p:ph type="dt" sz="quarter" idx="10"/>
          </p:nvPr>
        </p:nvSpPr>
        <p:spPr/>
        <p:txBody>
          <a:bodyPr/>
          <a:lstStyle/>
          <a:p>
            <a:pPr>
              <a:defRPr/>
            </a:pPr>
            <a:fld id="{159E9290-45C3-4562-955F-120484BA15D6}" type="datetime8">
              <a:rPr lang="en-US"/>
              <a:pPr>
                <a:defRPr/>
              </a:pPr>
              <a:t>3/26/2020 3:29 PM</a:t>
            </a:fld>
            <a:endParaRPr lang="en-US" altLang="zh-CN"/>
          </a:p>
        </p:txBody>
      </p:sp>
      <p:sp>
        <p:nvSpPr>
          <p:cNvPr id="7171" name="灯片编号占位符 3">
            <a:extLst>
              <a:ext uri="{FF2B5EF4-FFF2-40B4-BE49-F238E27FC236}">
                <a16:creationId xmlns:a16="http://schemas.microsoft.com/office/drawing/2014/main" id="{E60F6C33-8615-41C8-9585-FB3164CB1E7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66C51BD-3335-4BD9-B108-BC02F3B05773}" type="slidenum">
              <a:rPr lang="en-US" altLang="zh-CN" sz="1400"/>
              <a:pPr>
                <a:spcBef>
                  <a:spcPct val="0"/>
                </a:spcBef>
                <a:buFontTx/>
                <a:buNone/>
              </a:pPr>
              <a:t>5</a:t>
            </a:fld>
            <a:endParaRPr lang="en-US" altLang="zh-CN" sz="1400"/>
          </a:p>
        </p:txBody>
      </p:sp>
      <p:graphicFrame>
        <p:nvGraphicFramePr>
          <p:cNvPr id="209922" name="Object 2">
            <a:extLst>
              <a:ext uri="{FF2B5EF4-FFF2-40B4-BE49-F238E27FC236}">
                <a16:creationId xmlns:a16="http://schemas.microsoft.com/office/drawing/2014/main" id="{D1CABC2D-0B6F-4B29-B08E-3CE0FA72D1A8}"/>
              </a:ext>
            </a:extLst>
          </p:cNvPr>
          <p:cNvGraphicFramePr>
            <a:graphicFrameLocks noChangeAspect="1"/>
          </p:cNvGraphicFramePr>
          <p:nvPr/>
        </p:nvGraphicFramePr>
        <p:xfrm>
          <a:off x="1917700" y="2725738"/>
          <a:ext cx="977900" cy="487362"/>
        </p:xfrm>
        <a:graphic>
          <a:graphicData uri="http://schemas.openxmlformats.org/presentationml/2006/ole">
            <mc:AlternateContent xmlns:mc="http://schemas.openxmlformats.org/markup-compatibility/2006">
              <mc:Choice xmlns:v="urn:schemas-microsoft-com:vml" Requires="v">
                <p:oleObj spid="_x0000_s7215" name="公式" r:id="rId3" imgW="320070" imgH="144613" progId="Equation.3">
                  <p:embed/>
                </p:oleObj>
              </mc:Choice>
              <mc:Fallback>
                <p:oleObj name="公式" r:id="rId3" imgW="320070" imgH="1446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0" y="2725738"/>
                        <a:ext cx="9779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923" name="Text Box 3">
            <a:extLst>
              <a:ext uri="{FF2B5EF4-FFF2-40B4-BE49-F238E27FC236}">
                <a16:creationId xmlns:a16="http://schemas.microsoft.com/office/drawing/2014/main" id="{9CC1E3CD-7ADE-470C-B50F-34BB525F9ECA}"/>
              </a:ext>
            </a:extLst>
          </p:cNvPr>
          <p:cNvSpPr txBox="1">
            <a:spLocks noChangeArrowheads="1"/>
          </p:cNvSpPr>
          <p:nvPr/>
        </p:nvSpPr>
        <p:spPr bwMode="auto">
          <a:xfrm>
            <a:off x="4724400" y="4648200"/>
            <a:ext cx="4038600" cy="1800225"/>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力矩使电偶极子回到平衡位置，</a:t>
            </a:r>
            <a:r>
              <a:rPr lang="zh-CN" altLang="en-US">
                <a:effectLst>
                  <a:outerShdw blurRad="38100" dist="38100" dir="2700000" algn="tl">
                    <a:srgbClr val="000000"/>
                  </a:outerShdw>
                </a:effectLst>
                <a:latin typeface="幼圆" pitchFamily="49" charset="-122"/>
                <a:sym typeface="Symbol" pitchFamily="18" charset="2"/>
              </a:rPr>
              <a:t></a:t>
            </a:r>
            <a:r>
              <a:rPr lang="en-US" altLang="zh-CN">
                <a:effectLst>
                  <a:outerShdw blurRad="38100" dist="38100" dir="2700000" algn="tl">
                    <a:srgbClr val="000000"/>
                  </a:outerShdw>
                </a:effectLst>
                <a:latin typeface="幼圆" pitchFamily="49" charset="-122"/>
                <a:sym typeface="Symbol" pitchFamily="18" charset="2"/>
              </a:rPr>
              <a:t>=0</a:t>
            </a:r>
            <a:r>
              <a:rPr lang="zh-CN" altLang="en-US">
                <a:effectLst>
                  <a:outerShdw blurRad="38100" dist="38100" dir="2700000" algn="tl">
                    <a:srgbClr val="000000"/>
                  </a:outerShdw>
                </a:effectLst>
                <a:latin typeface="幼圆" pitchFamily="49" charset="-122"/>
              </a:rPr>
              <a:t>为</a:t>
            </a:r>
            <a:r>
              <a:rPr lang="zh-CN" altLang="en-US">
                <a:solidFill>
                  <a:schemeClr val="tx2"/>
                </a:solidFill>
                <a:effectLst>
                  <a:outerShdw blurRad="38100" dist="38100" dir="2700000" algn="tl">
                    <a:srgbClr val="000000"/>
                  </a:outerShdw>
                </a:effectLst>
                <a:latin typeface="幼圆" pitchFamily="49" charset="-122"/>
              </a:rPr>
              <a:t>稳定平衡</a:t>
            </a:r>
            <a:r>
              <a:rPr lang="en-US" altLang="zh-CN">
                <a:solidFill>
                  <a:schemeClr val="tx2"/>
                </a:solidFill>
                <a:effectLst>
                  <a:outerShdw blurRad="38100" dist="38100" dir="2700000" algn="tl">
                    <a:srgbClr val="000000"/>
                  </a:outerShdw>
                </a:effectLst>
                <a:latin typeface="幼圆" pitchFamily="49" charset="-122"/>
              </a:rPr>
              <a:t>(</a:t>
            </a:r>
            <a:r>
              <a:rPr lang="en-US" altLang="en-US" i="1">
                <a:solidFill>
                  <a:schemeClr val="tx2"/>
                </a:solidFill>
                <a:effectLst>
                  <a:outerShdw blurRad="38100" dist="38100" dir="2700000" algn="tl">
                    <a:srgbClr val="000000"/>
                  </a:outerShdw>
                </a:effectLst>
              </a:rPr>
              <a:t>Stable uilibrium</a:t>
            </a:r>
            <a:r>
              <a:rPr lang="en-US" altLang="zh-CN">
                <a:solidFill>
                  <a:schemeClr val="tx2"/>
                </a:solidFill>
                <a:effectLst>
                  <a:outerShdw blurRad="38100" dist="38100" dir="2700000" algn="tl">
                    <a:srgbClr val="000000"/>
                  </a:outerShdw>
                </a:effectLst>
                <a:latin typeface="幼圆" pitchFamily="49" charset="-122"/>
              </a:rPr>
              <a:t>),</a:t>
            </a:r>
            <a:r>
              <a:rPr lang="zh-CN" altLang="en-US">
                <a:effectLst>
                  <a:outerShdw blurRad="38100" dist="38100" dir="2700000" algn="tl">
                    <a:srgbClr val="000000"/>
                  </a:outerShdw>
                </a:effectLst>
                <a:latin typeface="幼圆" pitchFamily="49" charset="-122"/>
              </a:rPr>
              <a:t>势能最低。</a:t>
            </a:r>
          </a:p>
        </p:txBody>
      </p:sp>
      <p:sp>
        <p:nvSpPr>
          <p:cNvPr id="209924" name="Text Box 4">
            <a:extLst>
              <a:ext uri="{FF2B5EF4-FFF2-40B4-BE49-F238E27FC236}">
                <a16:creationId xmlns:a16="http://schemas.microsoft.com/office/drawing/2014/main" id="{73A58FF5-1A8A-4B58-B89A-5FA6A25325C3}"/>
              </a:ext>
            </a:extLst>
          </p:cNvPr>
          <p:cNvSpPr txBox="1">
            <a:spLocks noChangeArrowheads="1"/>
          </p:cNvSpPr>
          <p:nvPr/>
        </p:nvSpPr>
        <p:spPr bwMode="auto">
          <a:xfrm>
            <a:off x="609600" y="1460500"/>
            <a:ext cx="3962400" cy="946150"/>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电偶极子在均匀外电场中的平衡位置</a:t>
            </a:r>
          </a:p>
        </p:txBody>
      </p:sp>
      <p:grpSp>
        <p:nvGrpSpPr>
          <p:cNvPr id="2" name="Group 5">
            <a:extLst>
              <a:ext uri="{FF2B5EF4-FFF2-40B4-BE49-F238E27FC236}">
                <a16:creationId xmlns:a16="http://schemas.microsoft.com/office/drawing/2014/main" id="{03778B44-9F34-47A1-B768-2C21089DAAF6}"/>
              </a:ext>
            </a:extLst>
          </p:cNvPr>
          <p:cNvGrpSpPr>
            <a:grpSpLocks/>
          </p:cNvGrpSpPr>
          <p:nvPr/>
        </p:nvGrpSpPr>
        <p:grpSpPr bwMode="auto">
          <a:xfrm>
            <a:off x="609600" y="3276600"/>
            <a:ext cx="3962400" cy="2971800"/>
            <a:chOff x="384" y="2064"/>
            <a:chExt cx="2496" cy="1872"/>
          </a:xfrm>
        </p:grpSpPr>
        <p:sp>
          <p:nvSpPr>
            <p:cNvPr id="209926" name="Rectangle 6">
              <a:extLst>
                <a:ext uri="{FF2B5EF4-FFF2-40B4-BE49-F238E27FC236}">
                  <a16:creationId xmlns:a16="http://schemas.microsoft.com/office/drawing/2014/main" id="{CDBAD602-0BD8-4C6C-9E43-A6BDC05244FB}"/>
                </a:ext>
              </a:extLst>
            </p:cNvPr>
            <p:cNvSpPr>
              <a:spLocks noChangeArrowheads="1"/>
            </p:cNvSpPr>
            <p:nvPr/>
          </p:nvSpPr>
          <p:spPr bwMode="auto">
            <a:xfrm>
              <a:off x="384" y="2064"/>
              <a:ext cx="2496" cy="187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7195" name="Group 7">
              <a:extLst>
                <a:ext uri="{FF2B5EF4-FFF2-40B4-BE49-F238E27FC236}">
                  <a16:creationId xmlns:a16="http://schemas.microsoft.com/office/drawing/2014/main" id="{AE40CC8E-F3D1-42D3-994C-2A2B96735D46}"/>
                </a:ext>
              </a:extLst>
            </p:cNvPr>
            <p:cNvGrpSpPr>
              <a:grpSpLocks/>
            </p:cNvGrpSpPr>
            <p:nvPr/>
          </p:nvGrpSpPr>
          <p:grpSpPr bwMode="auto">
            <a:xfrm>
              <a:off x="680" y="2352"/>
              <a:ext cx="1968" cy="1392"/>
              <a:chOff x="3024" y="480"/>
              <a:chExt cx="1968" cy="1392"/>
            </a:xfrm>
          </p:grpSpPr>
          <p:grpSp>
            <p:nvGrpSpPr>
              <p:cNvPr id="7199" name="Group 8">
                <a:extLst>
                  <a:ext uri="{FF2B5EF4-FFF2-40B4-BE49-F238E27FC236}">
                    <a16:creationId xmlns:a16="http://schemas.microsoft.com/office/drawing/2014/main" id="{C3EC6E89-DCA9-44EA-B4E5-1261E0C0D865}"/>
                  </a:ext>
                </a:extLst>
              </p:cNvPr>
              <p:cNvGrpSpPr>
                <a:grpSpLocks/>
              </p:cNvGrpSpPr>
              <p:nvPr/>
            </p:nvGrpSpPr>
            <p:grpSpPr bwMode="auto">
              <a:xfrm>
                <a:off x="3024" y="480"/>
                <a:ext cx="1968" cy="1392"/>
                <a:chOff x="2832" y="1488"/>
                <a:chExt cx="1968" cy="1392"/>
              </a:xfrm>
            </p:grpSpPr>
            <p:sp>
              <p:nvSpPr>
                <p:cNvPr id="209929" name="Line 9">
                  <a:extLst>
                    <a:ext uri="{FF2B5EF4-FFF2-40B4-BE49-F238E27FC236}">
                      <a16:creationId xmlns:a16="http://schemas.microsoft.com/office/drawing/2014/main" id="{9FD480CD-9298-40B4-9183-02464953629F}"/>
                    </a:ext>
                  </a:extLst>
                </p:cNvPr>
                <p:cNvSpPr>
                  <a:spLocks noChangeShapeType="1"/>
                </p:cNvSpPr>
                <p:nvPr/>
              </p:nvSpPr>
              <p:spPr bwMode="auto">
                <a:xfrm>
                  <a:off x="2832" y="1488"/>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30" name="Line 10">
                  <a:extLst>
                    <a:ext uri="{FF2B5EF4-FFF2-40B4-BE49-F238E27FC236}">
                      <a16:creationId xmlns:a16="http://schemas.microsoft.com/office/drawing/2014/main" id="{7A1856EA-1DC0-43EF-BF6E-5DEA3E045ABE}"/>
                    </a:ext>
                  </a:extLst>
                </p:cNvPr>
                <p:cNvSpPr>
                  <a:spLocks noChangeShapeType="1"/>
                </p:cNvSpPr>
                <p:nvPr/>
              </p:nvSpPr>
              <p:spPr bwMode="auto">
                <a:xfrm>
                  <a:off x="2832" y="1824"/>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31" name="Line 11">
                  <a:extLst>
                    <a:ext uri="{FF2B5EF4-FFF2-40B4-BE49-F238E27FC236}">
                      <a16:creationId xmlns:a16="http://schemas.microsoft.com/office/drawing/2014/main" id="{7DA73CFC-0B17-4AD2-9BC2-94736646F499}"/>
                    </a:ext>
                  </a:extLst>
                </p:cNvPr>
                <p:cNvSpPr>
                  <a:spLocks noChangeShapeType="1"/>
                </p:cNvSpPr>
                <p:nvPr/>
              </p:nvSpPr>
              <p:spPr bwMode="auto">
                <a:xfrm>
                  <a:off x="2832" y="2208"/>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32" name="Line 12">
                  <a:extLst>
                    <a:ext uri="{FF2B5EF4-FFF2-40B4-BE49-F238E27FC236}">
                      <a16:creationId xmlns:a16="http://schemas.microsoft.com/office/drawing/2014/main" id="{F1887A90-9C83-4925-BD71-EAFDB7B6C430}"/>
                    </a:ext>
                  </a:extLst>
                </p:cNvPr>
                <p:cNvSpPr>
                  <a:spLocks noChangeShapeType="1"/>
                </p:cNvSpPr>
                <p:nvPr/>
              </p:nvSpPr>
              <p:spPr bwMode="auto">
                <a:xfrm>
                  <a:off x="2832" y="2544"/>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33" name="Line 13">
                  <a:extLst>
                    <a:ext uri="{FF2B5EF4-FFF2-40B4-BE49-F238E27FC236}">
                      <a16:creationId xmlns:a16="http://schemas.microsoft.com/office/drawing/2014/main" id="{21AC10D9-1020-4C79-9C24-84C488F151E7}"/>
                    </a:ext>
                  </a:extLst>
                </p:cNvPr>
                <p:cNvSpPr>
                  <a:spLocks noChangeShapeType="1"/>
                </p:cNvSpPr>
                <p:nvPr/>
              </p:nvSpPr>
              <p:spPr bwMode="auto">
                <a:xfrm>
                  <a:off x="2832" y="2880"/>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7200" name="Object 14">
                <a:extLst>
                  <a:ext uri="{FF2B5EF4-FFF2-40B4-BE49-F238E27FC236}">
                    <a16:creationId xmlns:a16="http://schemas.microsoft.com/office/drawing/2014/main" id="{ADE4BCF2-715B-467E-A3EF-B6F56D8C19D6}"/>
                  </a:ext>
                </a:extLst>
              </p:cNvPr>
              <p:cNvGraphicFramePr>
                <a:graphicFrameLocks noChangeAspect="1"/>
              </p:cNvGraphicFramePr>
              <p:nvPr/>
            </p:nvGraphicFramePr>
            <p:xfrm>
              <a:off x="4560" y="1488"/>
              <a:ext cx="288" cy="352"/>
            </p:xfrm>
            <a:graphic>
              <a:graphicData uri="http://schemas.openxmlformats.org/presentationml/2006/ole">
                <mc:AlternateContent xmlns:mc="http://schemas.openxmlformats.org/markup-compatibility/2006">
                  <mc:Choice xmlns:v="urn:schemas-microsoft-com:vml" Requires="v">
                    <p:oleObj spid="_x0000_s7216" name="公式" r:id="rId5" imgW="122157" imgH="167446" progId="Equation.3">
                      <p:embed/>
                    </p:oleObj>
                  </mc:Choice>
                  <mc:Fallback>
                    <p:oleObj name="公式" r:id="rId5" imgW="122157" imgH="167446"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488"/>
                            <a:ext cx="28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9935" name="Line 15">
              <a:extLst>
                <a:ext uri="{FF2B5EF4-FFF2-40B4-BE49-F238E27FC236}">
                  <a16:creationId xmlns:a16="http://schemas.microsoft.com/office/drawing/2014/main" id="{9212415F-4E7A-4BA6-948D-A60FC7C0A219}"/>
                </a:ext>
              </a:extLst>
            </p:cNvPr>
            <p:cNvSpPr>
              <a:spLocks noChangeShapeType="1"/>
            </p:cNvSpPr>
            <p:nvPr/>
          </p:nvSpPr>
          <p:spPr bwMode="auto">
            <a:xfrm flipV="1">
              <a:off x="1208" y="3072"/>
              <a:ext cx="816" cy="0"/>
            </a:xfrm>
            <a:prstGeom prst="line">
              <a:avLst/>
            </a:prstGeom>
            <a:noFill/>
            <a:ln w="57150">
              <a:solidFill>
                <a:srgbClr val="FF33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7197" name="Object 16">
              <a:extLst>
                <a:ext uri="{FF2B5EF4-FFF2-40B4-BE49-F238E27FC236}">
                  <a16:creationId xmlns:a16="http://schemas.microsoft.com/office/drawing/2014/main" id="{BE799978-6662-4334-9109-8EA53340737A}"/>
                </a:ext>
              </a:extLst>
            </p:cNvPr>
            <p:cNvGraphicFramePr>
              <a:graphicFrameLocks noChangeAspect="1"/>
            </p:cNvGraphicFramePr>
            <p:nvPr/>
          </p:nvGraphicFramePr>
          <p:xfrm>
            <a:off x="1112" y="2997"/>
            <a:ext cx="141" cy="144"/>
          </p:xfrm>
          <a:graphic>
            <a:graphicData uri="http://schemas.openxmlformats.org/presentationml/2006/ole">
              <mc:AlternateContent xmlns:mc="http://schemas.openxmlformats.org/markup-compatibility/2006">
                <mc:Choice xmlns:v="urn:schemas-microsoft-com:vml" Requires="v">
                  <p:oleObj spid="_x0000_s7217" name="Clip" r:id="rId7" imgW="380852" imgH="390270" progId="MS_ClipArt_Gallery.2">
                    <p:embed/>
                  </p:oleObj>
                </mc:Choice>
                <mc:Fallback>
                  <p:oleObj name="Clip" r:id="rId7" imgW="380852" imgH="390270" progId="MS_ClipArt_Gallery.2">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2" y="2997"/>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98" name="Object 17">
              <a:extLst>
                <a:ext uri="{FF2B5EF4-FFF2-40B4-BE49-F238E27FC236}">
                  <a16:creationId xmlns:a16="http://schemas.microsoft.com/office/drawing/2014/main" id="{079C2CA6-724A-4B00-9E46-76EFAD79BD61}"/>
                </a:ext>
              </a:extLst>
            </p:cNvPr>
            <p:cNvGraphicFramePr>
              <a:graphicFrameLocks noChangeAspect="1"/>
            </p:cNvGraphicFramePr>
            <p:nvPr/>
          </p:nvGraphicFramePr>
          <p:xfrm>
            <a:off x="2003" y="2997"/>
            <a:ext cx="141" cy="144"/>
          </p:xfrm>
          <a:graphic>
            <a:graphicData uri="http://schemas.openxmlformats.org/presentationml/2006/ole">
              <mc:AlternateContent xmlns:mc="http://schemas.openxmlformats.org/markup-compatibility/2006">
                <mc:Choice xmlns:v="urn:schemas-microsoft-com:vml" Requires="v">
                  <p:oleObj spid="_x0000_s7218" name="Clip" r:id="rId9" imgW="380852" imgH="390270" progId="MS_ClipArt_Gallery.2">
                    <p:embed/>
                  </p:oleObj>
                </mc:Choice>
                <mc:Fallback>
                  <p:oleObj name="Clip" r:id="rId9" imgW="380852" imgH="390270" progId="MS_ClipArt_Gallery.2">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3" y="2997"/>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8">
            <a:extLst>
              <a:ext uri="{FF2B5EF4-FFF2-40B4-BE49-F238E27FC236}">
                <a16:creationId xmlns:a16="http://schemas.microsoft.com/office/drawing/2014/main" id="{E4C510C4-2B63-4729-9BA8-C91530C642DA}"/>
              </a:ext>
            </a:extLst>
          </p:cNvPr>
          <p:cNvGrpSpPr>
            <a:grpSpLocks/>
          </p:cNvGrpSpPr>
          <p:nvPr/>
        </p:nvGrpSpPr>
        <p:grpSpPr bwMode="auto">
          <a:xfrm>
            <a:off x="4648200" y="1508125"/>
            <a:ext cx="3962400" cy="2971800"/>
            <a:chOff x="2928" y="480"/>
            <a:chExt cx="2496" cy="1872"/>
          </a:xfrm>
        </p:grpSpPr>
        <p:sp>
          <p:nvSpPr>
            <p:cNvPr id="209939" name="Rectangle 19">
              <a:extLst>
                <a:ext uri="{FF2B5EF4-FFF2-40B4-BE49-F238E27FC236}">
                  <a16:creationId xmlns:a16="http://schemas.microsoft.com/office/drawing/2014/main" id="{1B0BEECB-6888-41D1-8C27-7B4E2000E459}"/>
                </a:ext>
              </a:extLst>
            </p:cNvPr>
            <p:cNvSpPr>
              <a:spLocks noChangeArrowheads="1"/>
            </p:cNvSpPr>
            <p:nvPr/>
          </p:nvSpPr>
          <p:spPr bwMode="auto">
            <a:xfrm>
              <a:off x="2928" y="480"/>
              <a:ext cx="2496" cy="187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40" name="Line 20">
              <a:extLst>
                <a:ext uri="{FF2B5EF4-FFF2-40B4-BE49-F238E27FC236}">
                  <a16:creationId xmlns:a16="http://schemas.microsoft.com/office/drawing/2014/main" id="{FF4B8A51-C25A-4B7F-8051-9DC710EAF716}"/>
                </a:ext>
              </a:extLst>
            </p:cNvPr>
            <p:cNvSpPr>
              <a:spLocks noChangeShapeType="1"/>
            </p:cNvSpPr>
            <p:nvPr/>
          </p:nvSpPr>
          <p:spPr bwMode="auto">
            <a:xfrm>
              <a:off x="4368" y="1152"/>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41" name="Line 21">
              <a:extLst>
                <a:ext uri="{FF2B5EF4-FFF2-40B4-BE49-F238E27FC236}">
                  <a16:creationId xmlns:a16="http://schemas.microsoft.com/office/drawing/2014/main" id="{6A6B84B2-4049-431A-9AF8-B325F2AAFD16}"/>
                </a:ext>
              </a:extLst>
            </p:cNvPr>
            <p:cNvSpPr>
              <a:spLocks noChangeShapeType="1"/>
            </p:cNvSpPr>
            <p:nvPr/>
          </p:nvSpPr>
          <p:spPr bwMode="auto">
            <a:xfrm flipH="1" flipV="1">
              <a:off x="3264" y="1680"/>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7183" name="Object 22">
              <a:extLst>
                <a:ext uri="{FF2B5EF4-FFF2-40B4-BE49-F238E27FC236}">
                  <a16:creationId xmlns:a16="http://schemas.microsoft.com/office/drawing/2014/main" id="{5331ED05-EDB0-41E1-94B5-48DEF22C009A}"/>
                </a:ext>
              </a:extLst>
            </p:cNvPr>
            <p:cNvGraphicFramePr>
              <a:graphicFrameLocks noChangeAspect="1"/>
            </p:cNvGraphicFramePr>
            <p:nvPr/>
          </p:nvGraphicFramePr>
          <p:xfrm>
            <a:off x="4560" y="768"/>
            <a:ext cx="267" cy="336"/>
          </p:xfrm>
          <a:graphic>
            <a:graphicData uri="http://schemas.openxmlformats.org/presentationml/2006/ole">
              <mc:AlternateContent xmlns:mc="http://schemas.openxmlformats.org/markup-compatibility/2006">
                <mc:Choice xmlns:v="urn:schemas-microsoft-com:vml" Requires="v">
                  <p:oleObj spid="_x0000_s7219" name="公式" r:id="rId10" imgW="152459" imgH="197891" progId="Equation.3">
                    <p:embed/>
                  </p:oleObj>
                </mc:Choice>
                <mc:Fallback>
                  <p:oleObj name="公式" r:id="rId10" imgW="152459" imgH="197891"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768"/>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4" name="Object 23">
              <a:extLst>
                <a:ext uri="{FF2B5EF4-FFF2-40B4-BE49-F238E27FC236}">
                  <a16:creationId xmlns:a16="http://schemas.microsoft.com/office/drawing/2014/main" id="{0F84691A-82A1-488F-BAC6-F6064ABB7CA3}"/>
                </a:ext>
              </a:extLst>
            </p:cNvPr>
            <p:cNvGraphicFramePr>
              <a:graphicFrameLocks noChangeAspect="1"/>
            </p:cNvGraphicFramePr>
            <p:nvPr/>
          </p:nvGraphicFramePr>
          <p:xfrm>
            <a:off x="3264" y="1776"/>
            <a:ext cx="267" cy="336"/>
          </p:xfrm>
          <a:graphic>
            <a:graphicData uri="http://schemas.openxmlformats.org/presentationml/2006/ole">
              <mc:AlternateContent xmlns:mc="http://schemas.openxmlformats.org/markup-compatibility/2006">
                <mc:Choice xmlns:v="urn:schemas-microsoft-com:vml" Requires="v">
                  <p:oleObj spid="_x0000_s7220" name="公式" r:id="rId12" imgW="152459" imgH="197891" progId="Equation.3">
                    <p:embed/>
                  </p:oleObj>
                </mc:Choice>
                <mc:Fallback>
                  <p:oleObj name="公式" r:id="rId12" imgW="152459" imgH="197891"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4" y="1776"/>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944" name="Line 24">
              <a:extLst>
                <a:ext uri="{FF2B5EF4-FFF2-40B4-BE49-F238E27FC236}">
                  <a16:creationId xmlns:a16="http://schemas.microsoft.com/office/drawing/2014/main" id="{EFB50877-8496-4C52-A25B-0F0E2F6E09A6}"/>
                </a:ext>
              </a:extLst>
            </p:cNvPr>
            <p:cNvSpPr>
              <a:spLocks noChangeShapeType="1"/>
            </p:cNvSpPr>
            <p:nvPr/>
          </p:nvSpPr>
          <p:spPr bwMode="auto">
            <a:xfrm flipV="1">
              <a:off x="3840" y="1200"/>
              <a:ext cx="528" cy="432"/>
            </a:xfrm>
            <a:prstGeom prst="line">
              <a:avLst/>
            </a:prstGeom>
            <a:noFill/>
            <a:ln w="57150">
              <a:solidFill>
                <a:srgbClr val="FF33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7186" name="Object 25">
              <a:extLst>
                <a:ext uri="{FF2B5EF4-FFF2-40B4-BE49-F238E27FC236}">
                  <a16:creationId xmlns:a16="http://schemas.microsoft.com/office/drawing/2014/main" id="{754D334A-9799-4446-BCF3-FDFD28B953F8}"/>
                </a:ext>
              </a:extLst>
            </p:cNvPr>
            <p:cNvGraphicFramePr>
              <a:graphicFrameLocks noChangeAspect="1"/>
            </p:cNvGraphicFramePr>
            <p:nvPr/>
          </p:nvGraphicFramePr>
          <p:xfrm>
            <a:off x="3744" y="1584"/>
            <a:ext cx="141" cy="144"/>
          </p:xfrm>
          <a:graphic>
            <a:graphicData uri="http://schemas.openxmlformats.org/presentationml/2006/ole">
              <mc:AlternateContent xmlns:mc="http://schemas.openxmlformats.org/markup-compatibility/2006">
                <mc:Choice xmlns:v="urn:schemas-microsoft-com:vml" Requires="v">
                  <p:oleObj spid="_x0000_s7221" name="剪辑" r:id="rId14" imgW="380852" imgH="390270" progId="MS_ClipArt_Gallery.2">
                    <p:embed/>
                  </p:oleObj>
                </mc:Choice>
                <mc:Fallback>
                  <p:oleObj name="剪辑" r:id="rId14" imgW="380852" imgH="390270" progId="MS_ClipArt_Gallery.2">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7" name="Object 26">
              <a:extLst>
                <a:ext uri="{FF2B5EF4-FFF2-40B4-BE49-F238E27FC236}">
                  <a16:creationId xmlns:a16="http://schemas.microsoft.com/office/drawing/2014/main" id="{F6D867E5-ED84-42A4-A0EB-B7C6AC8156B4}"/>
                </a:ext>
              </a:extLst>
            </p:cNvPr>
            <p:cNvGraphicFramePr>
              <a:graphicFrameLocks noChangeAspect="1"/>
            </p:cNvGraphicFramePr>
            <p:nvPr/>
          </p:nvGraphicFramePr>
          <p:xfrm>
            <a:off x="4320" y="1104"/>
            <a:ext cx="141" cy="144"/>
          </p:xfrm>
          <a:graphic>
            <a:graphicData uri="http://schemas.openxmlformats.org/presentationml/2006/ole">
              <mc:AlternateContent xmlns:mc="http://schemas.openxmlformats.org/markup-compatibility/2006">
                <mc:Choice xmlns:v="urn:schemas-microsoft-com:vml" Requires="v">
                  <p:oleObj spid="_x0000_s7222" name="剪辑" r:id="rId15" imgW="380852" imgH="390270" progId="MS_ClipArt_Gallery.2">
                    <p:embed/>
                  </p:oleObj>
                </mc:Choice>
                <mc:Fallback>
                  <p:oleObj name="剪辑" r:id="rId15" imgW="380852" imgH="390270" progId="MS_ClipArt_Gallery.2">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947" name="Line 27">
              <a:extLst>
                <a:ext uri="{FF2B5EF4-FFF2-40B4-BE49-F238E27FC236}">
                  <a16:creationId xmlns:a16="http://schemas.microsoft.com/office/drawing/2014/main" id="{B218663D-D4D2-4EE6-AB07-B80DFFBC4BE6}"/>
                </a:ext>
              </a:extLst>
            </p:cNvPr>
            <p:cNvSpPr>
              <a:spLocks noChangeShapeType="1"/>
            </p:cNvSpPr>
            <p:nvPr/>
          </p:nvSpPr>
          <p:spPr bwMode="auto">
            <a:xfrm>
              <a:off x="3216" y="720"/>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48" name="Line 28">
              <a:extLst>
                <a:ext uri="{FF2B5EF4-FFF2-40B4-BE49-F238E27FC236}">
                  <a16:creationId xmlns:a16="http://schemas.microsoft.com/office/drawing/2014/main" id="{09B8F22B-34C8-464B-B64F-533437AE6DF2}"/>
                </a:ext>
              </a:extLst>
            </p:cNvPr>
            <p:cNvSpPr>
              <a:spLocks noChangeShapeType="1"/>
            </p:cNvSpPr>
            <p:nvPr/>
          </p:nvSpPr>
          <p:spPr bwMode="auto">
            <a:xfrm>
              <a:off x="3216" y="1056"/>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49" name="Line 29">
              <a:extLst>
                <a:ext uri="{FF2B5EF4-FFF2-40B4-BE49-F238E27FC236}">
                  <a16:creationId xmlns:a16="http://schemas.microsoft.com/office/drawing/2014/main" id="{215B0A89-4305-40B6-A93B-FA3CAC90B164}"/>
                </a:ext>
              </a:extLst>
            </p:cNvPr>
            <p:cNvSpPr>
              <a:spLocks noChangeShapeType="1"/>
            </p:cNvSpPr>
            <p:nvPr/>
          </p:nvSpPr>
          <p:spPr bwMode="auto">
            <a:xfrm>
              <a:off x="3216" y="1440"/>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50" name="Line 30">
              <a:extLst>
                <a:ext uri="{FF2B5EF4-FFF2-40B4-BE49-F238E27FC236}">
                  <a16:creationId xmlns:a16="http://schemas.microsoft.com/office/drawing/2014/main" id="{D7AEB1A2-1FD4-4C59-9FC6-DDA87417DA07}"/>
                </a:ext>
              </a:extLst>
            </p:cNvPr>
            <p:cNvSpPr>
              <a:spLocks noChangeShapeType="1"/>
            </p:cNvSpPr>
            <p:nvPr/>
          </p:nvSpPr>
          <p:spPr bwMode="auto">
            <a:xfrm>
              <a:off x="3216" y="1776"/>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09951" name="Line 31">
              <a:extLst>
                <a:ext uri="{FF2B5EF4-FFF2-40B4-BE49-F238E27FC236}">
                  <a16:creationId xmlns:a16="http://schemas.microsoft.com/office/drawing/2014/main" id="{C0D6791C-4241-4872-91DE-8D4A0DE36935}"/>
                </a:ext>
              </a:extLst>
            </p:cNvPr>
            <p:cNvSpPr>
              <a:spLocks noChangeShapeType="1"/>
            </p:cNvSpPr>
            <p:nvPr/>
          </p:nvSpPr>
          <p:spPr bwMode="auto">
            <a:xfrm>
              <a:off x="3216" y="2112"/>
              <a:ext cx="1968" cy="0"/>
            </a:xfrm>
            <a:prstGeom prst="line">
              <a:avLst/>
            </a:pr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7193" name="Object 32">
              <a:extLst>
                <a:ext uri="{FF2B5EF4-FFF2-40B4-BE49-F238E27FC236}">
                  <a16:creationId xmlns:a16="http://schemas.microsoft.com/office/drawing/2014/main" id="{76170992-420D-4D28-8A48-F54C2C0AA1FF}"/>
                </a:ext>
              </a:extLst>
            </p:cNvPr>
            <p:cNvGraphicFramePr>
              <a:graphicFrameLocks noChangeAspect="1"/>
            </p:cNvGraphicFramePr>
            <p:nvPr/>
          </p:nvGraphicFramePr>
          <p:xfrm>
            <a:off x="4752" y="1728"/>
            <a:ext cx="285" cy="352"/>
          </p:xfrm>
          <a:graphic>
            <a:graphicData uri="http://schemas.openxmlformats.org/presentationml/2006/ole">
              <mc:AlternateContent xmlns:mc="http://schemas.openxmlformats.org/markup-compatibility/2006">
                <mc:Choice xmlns:v="urn:schemas-microsoft-com:vml" Requires="v">
                  <p:oleObj spid="_x0000_s7223" name="公式" r:id="rId16" imgW="122157" imgH="167446" progId="Equation.3">
                    <p:embed/>
                  </p:oleObj>
                </mc:Choice>
                <mc:Fallback>
                  <p:oleObj name="公式" r:id="rId16" imgW="122157" imgH="167446" progId="Equation.3">
                    <p:embed/>
                    <p:pic>
                      <p:nvPicPr>
                        <p:cNvPr id="0"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 y="1728"/>
                          <a:ext cx="28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77" name="Group 38">
            <a:extLst>
              <a:ext uri="{FF2B5EF4-FFF2-40B4-BE49-F238E27FC236}">
                <a16:creationId xmlns:a16="http://schemas.microsoft.com/office/drawing/2014/main" id="{7CDD3DEB-2129-428F-A3DE-4F75C8EF92A2}"/>
              </a:ext>
            </a:extLst>
          </p:cNvPr>
          <p:cNvGrpSpPr>
            <a:grpSpLocks/>
          </p:cNvGrpSpPr>
          <p:nvPr/>
        </p:nvGrpSpPr>
        <p:grpSpPr bwMode="auto">
          <a:xfrm>
            <a:off x="0" y="303213"/>
            <a:ext cx="5715000" cy="1068387"/>
            <a:chOff x="0" y="191"/>
            <a:chExt cx="3600" cy="673"/>
          </a:xfrm>
        </p:grpSpPr>
        <p:pic>
          <p:nvPicPr>
            <p:cNvPr id="7178" name="Picture 36" descr="bar_1">
              <a:extLst>
                <a:ext uri="{FF2B5EF4-FFF2-40B4-BE49-F238E27FC236}">
                  <a16:creationId xmlns:a16="http://schemas.microsoft.com/office/drawing/2014/main" id="{7EB97E06-EFC4-45D9-BC4F-1EEB059070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Text Box 37">
              <a:extLst>
                <a:ext uri="{FF2B5EF4-FFF2-40B4-BE49-F238E27FC236}">
                  <a16:creationId xmlns:a16="http://schemas.microsoft.com/office/drawing/2014/main" id="{27636D67-E90C-43B3-8D9B-43D7CCC84837}"/>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9924"/>
                                        </p:tgtEl>
                                        <p:attrNameLst>
                                          <p:attrName>style.visibility</p:attrName>
                                        </p:attrNameLst>
                                      </p:cBhvr>
                                      <p:to>
                                        <p:strVal val="visible"/>
                                      </p:to>
                                    </p:set>
                                    <p:animEffect transition="in" filter="dissolve">
                                      <p:cBhvr>
                                        <p:cTn id="7" dur="500"/>
                                        <p:tgtEl>
                                          <p:spTgt spid="209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9922"/>
                                        </p:tgtEl>
                                        <p:attrNameLst>
                                          <p:attrName>style.visibility</p:attrName>
                                        </p:attrNameLst>
                                      </p:cBhvr>
                                      <p:to>
                                        <p:strVal val="visible"/>
                                      </p:to>
                                    </p:set>
                                    <p:animEffect transition="in" filter="dissolve">
                                      <p:cBhvr>
                                        <p:cTn id="12" dur="500"/>
                                        <p:tgtEl>
                                          <p:spTgt spid="209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9923"/>
                                        </p:tgtEl>
                                        <p:attrNameLst>
                                          <p:attrName>style.visibility</p:attrName>
                                        </p:attrNameLst>
                                      </p:cBhvr>
                                      <p:to>
                                        <p:strVal val="visible"/>
                                      </p:to>
                                    </p:set>
                                    <p:animEffect transition="in" filter="dissolve">
                                      <p:cBhvr>
                                        <p:cTn id="22" dur="500"/>
                                        <p:tgtEl>
                                          <p:spTgt spid="2099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autoUpdateAnimBg="0"/>
      <p:bldP spid="20992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1">
            <a:extLst>
              <a:ext uri="{FF2B5EF4-FFF2-40B4-BE49-F238E27FC236}">
                <a16:creationId xmlns:a16="http://schemas.microsoft.com/office/drawing/2014/main" id="{D3711105-1F23-4577-82A8-F66AA0D17D1C}"/>
              </a:ext>
            </a:extLst>
          </p:cNvPr>
          <p:cNvSpPr>
            <a:spLocks noGrp="1"/>
          </p:cNvSpPr>
          <p:nvPr>
            <p:ph type="dt" sz="quarter" idx="10"/>
          </p:nvPr>
        </p:nvSpPr>
        <p:spPr/>
        <p:txBody>
          <a:bodyPr/>
          <a:lstStyle/>
          <a:p>
            <a:pPr>
              <a:defRPr/>
            </a:pPr>
            <a:fld id="{B5F2CEE5-CC73-4CFE-A844-429E2F88B496}" type="datetime8">
              <a:rPr lang="en-US"/>
              <a:pPr>
                <a:defRPr/>
              </a:pPr>
              <a:t>3/26/2020 3:29 PM</a:t>
            </a:fld>
            <a:endParaRPr lang="en-US" altLang="zh-CN"/>
          </a:p>
        </p:txBody>
      </p:sp>
      <p:sp>
        <p:nvSpPr>
          <p:cNvPr id="8195" name="灯片编号占位符 3">
            <a:extLst>
              <a:ext uri="{FF2B5EF4-FFF2-40B4-BE49-F238E27FC236}">
                <a16:creationId xmlns:a16="http://schemas.microsoft.com/office/drawing/2014/main" id="{B95B417A-D224-466D-A1B9-80EABBB01C6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A93BA7C-D16C-4F54-9BF3-8953272746E3}" type="slidenum">
              <a:rPr lang="en-US" altLang="zh-CN" sz="1400"/>
              <a:pPr>
                <a:spcBef>
                  <a:spcPct val="0"/>
                </a:spcBef>
                <a:buFontTx/>
                <a:buNone/>
              </a:pPr>
              <a:t>6</a:t>
            </a:fld>
            <a:endParaRPr lang="en-US" altLang="zh-CN" sz="1400"/>
          </a:p>
        </p:txBody>
      </p:sp>
      <p:graphicFrame>
        <p:nvGraphicFramePr>
          <p:cNvPr id="210946" name="Object 2">
            <a:extLst>
              <a:ext uri="{FF2B5EF4-FFF2-40B4-BE49-F238E27FC236}">
                <a16:creationId xmlns:a16="http://schemas.microsoft.com/office/drawing/2014/main" id="{B424D147-069D-4483-8F3D-0F6B44DD9087}"/>
              </a:ext>
            </a:extLst>
          </p:cNvPr>
          <p:cNvGraphicFramePr>
            <a:graphicFrameLocks noChangeAspect="1"/>
          </p:cNvGraphicFramePr>
          <p:nvPr/>
        </p:nvGraphicFramePr>
        <p:xfrm>
          <a:off x="1909763" y="2654300"/>
          <a:ext cx="1019175" cy="487363"/>
        </p:xfrm>
        <a:graphic>
          <a:graphicData uri="http://schemas.openxmlformats.org/presentationml/2006/ole">
            <mc:AlternateContent xmlns:mc="http://schemas.openxmlformats.org/markup-compatibility/2006">
              <mc:Choice xmlns:v="urn:schemas-microsoft-com:vml" Requires="v">
                <p:oleObj spid="_x0000_s8239" name="公式" r:id="rId3" imgW="335221" imgH="144613" progId="Equation.3">
                  <p:embed/>
                </p:oleObj>
              </mc:Choice>
              <mc:Fallback>
                <p:oleObj name="公式" r:id="rId3" imgW="335221" imgH="144613"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2654300"/>
                        <a:ext cx="10191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47" name="Text Box 3">
            <a:extLst>
              <a:ext uri="{FF2B5EF4-FFF2-40B4-BE49-F238E27FC236}">
                <a16:creationId xmlns:a16="http://schemas.microsoft.com/office/drawing/2014/main" id="{D91CE295-C404-4EAB-ADFD-20C7228FBC2A}"/>
              </a:ext>
            </a:extLst>
          </p:cNvPr>
          <p:cNvSpPr txBox="1">
            <a:spLocks noChangeArrowheads="1"/>
          </p:cNvSpPr>
          <p:nvPr/>
        </p:nvSpPr>
        <p:spPr bwMode="auto">
          <a:xfrm>
            <a:off x="4724400" y="4225925"/>
            <a:ext cx="3962400" cy="2227263"/>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电场力矩使电偶极子远离平衡位置，</a:t>
            </a:r>
            <a:r>
              <a:rPr lang="zh-CN" altLang="en-US">
                <a:effectLst>
                  <a:outerShdw blurRad="38100" dist="38100" dir="2700000" algn="tl">
                    <a:srgbClr val="000000"/>
                  </a:outerShdw>
                </a:effectLst>
                <a:sym typeface="Symbol" pitchFamily="18" charset="2"/>
              </a:rPr>
              <a:t></a:t>
            </a:r>
            <a:r>
              <a:rPr lang="en-US" altLang="zh-CN">
                <a:effectLst>
                  <a:outerShdw blurRad="38100" dist="38100" dir="2700000" algn="tl">
                    <a:srgbClr val="000000"/>
                  </a:outerShdw>
                </a:effectLst>
                <a:latin typeface="幼圆" pitchFamily="49" charset="-122"/>
                <a:sym typeface="Symbol" pitchFamily="18" charset="2"/>
              </a:rPr>
              <a:t>=</a:t>
            </a:r>
            <a:r>
              <a:rPr lang="en-US" altLang="zh-CN">
                <a:effectLst>
                  <a:outerShdw blurRad="38100" dist="38100" dir="2700000" algn="tl">
                    <a:srgbClr val="000000"/>
                  </a:outerShdw>
                </a:effectLst>
                <a:sym typeface="Symbol" pitchFamily="18" charset="2"/>
              </a:rPr>
              <a:t> </a:t>
            </a:r>
            <a:r>
              <a:rPr lang="zh-CN" altLang="en-US">
                <a:effectLst>
                  <a:outerShdw blurRad="38100" dist="38100" dir="2700000" algn="tl">
                    <a:srgbClr val="000000"/>
                  </a:outerShdw>
                </a:effectLst>
                <a:latin typeface="幼圆" pitchFamily="49" charset="-122"/>
                <a:sym typeface="Symbol" pitchFamily="18" charset="2"/>
              </a:rPr>
              <a:t>为</a:t>
            </a:r>
            <a:r>
              <a:rPr lang="zh-CN" altLang="en-US">
                <a:solidFill>
                  <a:schemeClr val="tx2"/>
                </a:solidFill>
                <a:effectLst>
                  <a:outerShdw blurRad="38100" dist="38100" dir="2700000" algn="tl">
                    <a:srgbClr val="000000"/>
                  </a:outerShdw>
                </a:effectLst>
                <a:latin typeface="幼圆" pitchFamily="49" charset="-122"/>
              </a:rPr>
              <a:t>不稳定平衡</a:t>
            </a:r>
            <a:r>
              <a:rPr lang="en-US" altLang="zh-CN">
                <a:solidFill>
                  <a:schemeClr val="tx2"/>
                </a:solidFill>
                <a:effectLst>
                  <a:outerShdw blurRad="38100" dist="38100" dir="2700000" algn="tl">
                    <a:srgbClr val="000000"/>
                  </a:outerShdw>
                </a:effectLst>
                <a:latin typeface="幼圆" pitchFamily="49" charset="-122"/>
              </a:rPr>
              <a:t>(</a:t>
            </a:r>
            <a:r>
              <a:rPr lang="en-US" altLang="en-US" i="1">
                <a:solidFill>
                  <a:schemeClr val="tx2"/>
                </a:solidFill>
                <a:effectLst>
                  <a:outerShdw blurRad="38100" dist="38100" dir="2700000" algn="tl">
                    <a:srgbClr val="000000"/>
                  </a:outerShdw>
                </a:effectLst>
              </a:rPr>
              <a:t>Non-stable equilibrium</a:t>
            </a:r>
            <a:r>
              <a:rPr lang="en-US" altLang="zh-CN">
                <a:solidFill>
                  <a:schemeClr val="tx2"/>
                </a:solidFill>
                <a:effectLst>
                  <a:outerShdw blurRad="38100" dist="38100" dir="2700000" algn="tl">
                    <a:srgbClr val="000000"/>
                  </a:outerShdw>
                </a:effectLst>
                <a:latin typeface="幼圆" pitchFamily="49" charset="-122"/>
              </a:rPr>
              <a:t>)</a:t>
            </a:r>
            <a:r>
              <a:rPr lang="zh-CN" altLang="en-US">
                <a:solidFill>
                  <a:schemeClr val="tx2"/>
                </a:solidFill>
                <a:effectLst>
                  <a:outerShdw blurRad="38100" dist="38100" dir="2700000" algn="tl">
                    <a:srgbClr val="000000"/>
                  </a:outerShdw>
                </a:effectLst>
                <a:latin typeface="幼圆" pitchFamily="49" charset="-122"/>
              </a:rPr>
              <a:t>，</a:t>
            </a:r>
            <a:r>
              <a:rPr lang="zh-CN" altLang="en-US">
                <a:effectLst>
                  <a:outerShdw blurRad="38100" dist="38100" dir="2700000" algn="tl">
                    <a:srgbClr val="000000"/>
                  </a:outerShdw>
                </a:effectLst>
              </a:rPr>
              <a:t>势能最高</a:t>
            </a:r>
            <a:r>
              <a:rPr lang="zh-CN" altLang="en-US">
                <a:effectLst>
                  <a:outerShdw blurRad="38100" dist="38100" dir="2700000" algn="tl">
                    <a:srgbClr val="000000"/>
                  </a:outerShdw>
                </a:effectLst>
                <a:latin typeface="幼圆" pitchFamily="49" charset="-122"/>
              </a:rPr>
              <a:t>。</a:t>
            </a:r>
          </a:p>
        </p:txBody>
      </p:sp>
      <p:sp>
        <p:nvSpPr>
          <p:cNvPr id="210948" name="Text Box 4">
            <a:extLst>
              <a:ext uri="{FF2B5EF4-FFF2-40B4-BE49-F238E27FC236}">
                <a16:creationId xmlns:a16="http://schemas.microsoft.com/office/drawing/2014/main" id="{3FF5E3E7-98CF-4A5E-920B-91A200B3745D}"/>
              </a:ext>
            </a:extLst>
          </p:cNvPr>
          <p:cNvSpPr txBox="1">
            <a:spLocks noChangeArrowheads="1"/>
          </p:cNvSpPr>
          <p:nvPr/>
        </p:nvSpPr>
        <p:spPr bwMode="auto">
          <a:xfrm>
            <a:off x="468313" y="1504950"/>
            <a:ext cx="4175125" cy="946150"/>
          </a:xfrm>
          <a:prstGeom prst="rect">
            <a:avLst/>
          </a:prstGeom>
          <a:noFill/>
          <a:ln w="9525">
            <a:noFill/>
            <a:miter lim="800000"/>
            <a:headEnd/>
            <a:tailEnd/>
          </a:ln>
          <a:effectLst/>
        </p:spPr>
        <p:txBody>
          <a:bodyPr>
            <a:spAutoFit/>
          </a:body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电偶极子在均匀外电场中的平衡位置</a:t>
            </a:r>
          </a:p>
        </p:txBody>
      </p:sp>
      <p:grpSp>
        <p:nvGrpSpPr>
          <p:cNvPr id="2" name="Group 5">
            <a:extLst>
              <a:ext uri="{FF2B5EF4-FFF2-40B4-BE49-F238E27FC236}">
                <a16:creationId xmlns:a16="http://schemas.microsoft.com/office/drawing/2014/main" id="{CB65D317-94CB-4A77-81A6-F10E404DEBC0}"/>
              </a:ext>
            </a:extLst>
          </p:cNvPr>
          <p:cNvGrpSpPr>
            <a:grpSpLocks/>
          </p:cNvGrpSpPr>
          <p:nvPr/>
        </p:nvGrpSpPr>
        <p:grpSpPr bwMode="auto">
          <a:xfrm>
            <a:off x="609600" y="3276600"/>
            <a:ext cx="3962400" cy="2971800"/>
            <a:chOff x="384" y="2064"/>
            <a:chExt cx="2496" cy="1872"/>
          </a:xfrm>
        </p:grpSpPr>
        <p:sp>
          <p:nvSpPr>
            <p:cNvPr id="210950" name="Rectangle 6">
              <a:extLst>
                <a:ext uri="{FF2B5EF4-FFF2-40B4-BE49-F238E27FC236}">
                  <a16:creationId xmlns:a16="http://schemas.microsoft.com/office/drawing/2014/main" id="{CEF6AC8F-CD7B-403E-A85D-62F66B99D703}"/>
                </a:ext>
              </a:extLst>
            </p:cNvPr>
            <p:cNvSpPr>
              <a:spLocks noChangeArrowheads="1"/>
            </p:cNvSpPr>
            <p:nvPr/>
          </p:nvSpPr>
          <p:spPr bwMode="auto">
            <a:xfrm>
              <a:off x="384" y="2064"/>
              <a:ext cx="2496" cy="187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8220" name="Group 7">
              <a:extLst>
                <a:ext uri="{FF2B5EF4-FFF2-40B4-BE49-F238E27FC236}">
                  <a16:creationId xmlns:a16="http://schemas.microsoft.com/office/drawing/2014/main" id="{DB035932-4261-4A3E-BEC5-3319E4F7761F}"/>
                </a:ext>
              </a:extLst>
            </p:cNvPr>
            <p:cNvGrpSpPr>
              <a:grpSpLocks/>
            </p:cNvGrpSpPr>
            <p:nvPr/>
          </p:nvGrpSpPr>
          <p:grpSpPr bwMode="auto">
            <a:xfrm>
              <a:off x="672" y="2352"/>
              <a:ext cx="1968" cy="1392"/>
              <a:chOff x="2832" y="1488"/>
              <a:chExt cx="1968" cy="1392"/>
            </a:xfrm>
          </p:grpSpPr>
          <p:sp>
            <p:nvSpPr>
              <p:cNvPr id="210952" name="Line 8">
                <a:extLst>
                  <a:ext uri="{FF2B5EF4-FFF2-40B4-BE49-F238E27FC236}">
                    <a16:creationId xmlns:a16="http://schemas.microsoft.com/office/drawing/2014/main" id="{48EB5750-234C-4826-BCB1-A19E6E053905}"/>
                  </a:ext>
                </a:extLst>
              </p:cNvPr>
              <p:cNvSpPr>
                <a:spLocks noChangeShapeType="1"/>
              </p:cNvSpPr>
              <p:nvPr/>
            </p:nvSpPr>
            <p:spPr bwMode="auto">
              <a:xfrm>
                <a:off x="2832" y="148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53" name="Line 9">
                <a:extLst>
                  <a:ext uri="{FF2B5EF4-FFF2-40B4-BE49-F238E27FC236}">
                    <a16:creationId xmlns:a16="http://schemas.microsoft.com/office/drawing/2014/main" id="{ABB64FFD-4C9E-4426-9EE3-F9FD2EB085D4}"/>
                  </a:ext>
                </a:extLst>
              </p:cNvPr>
              <p:cNvSpPr>
                <a:spLocks noChangeShapeType="1"/>
              </p:cNvSpPr>
              <p:nvPr/>
            </p:nvSpPr>
            <p:spPr bwMode="auto">
              <a:xfrm>
                <a:off x="2832" y="182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54" name="Line 10">
                <a:extLst>
                  <a:ext uri="{FF2B5EF4-FFF2-40B4-BE49-F238E27FC236}">
                    <a16:creationId xmlns:a16="http://schemas.microsoft.com/office/drawing/2014/main" id="{08538AC8-8333-4B8B-BDB0-5E91B255984D}"/>
                  </a:ext>
                </a:extLst>
              </p:cNvPr>
              <p:cNvSpPr>
                <a:spLocks noChangeShapeType="1"/>
              </p:cNvSpPr>
              <p:nvPr/>
            </p:nvSpPr>
            <p:spPr bwMode="auto">
              <a:xfrm>
                <a:off x="2832" y="220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55" name="Line 11">
                <a:extLst>
                  <a:ext uri="{FF2B5EF4-FFF2-40B4-BE49-F238E27FC236}">
                    <a16:creationId xmlns:a16="http://schemas.microsoft.com/office/drawing/2014/main" id="{4F94BCA3-D698-48AE-AE1A-4768B11A8727}"/>
                  </a:ext>
                </a:extLst>
              </p:cNvPr>
              <p:cNvSpPr>
                <a:spLocks noChangeShapeType="1"/>
              </p:cNvSpPr>
              <p:nvPr/>
            </p:nvSpPr>
            <p:spPr bwMode="auto">
              <a:xfrm>
                <a:off x="2832" y="254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56" name="Line 12">
                <a:extLst>
                  <a:ext uri="{FF2B5EF4-FFF2-40B4-BE49-F238E27FC236}">
                    <a16:creationId xmlns:a16="http://schemas.microsoft.com/office/drawing/2014/main" id="{E16537A2-121A-4685-BEC5-9CD592E326D3}"/>
                  </a:ext>
                </a:extLst>
              </p:cNvPr>
              <p:cNvSpPr>
                <a:spLocks noChangeShapeType="1"/>
              </p:cNvSpPr>
              <p:nvPr/>
            </p:nvSpPr>
            <p:spPr bwMode="auto">
              <a:xfrm>
                <a:off x="2832" y="2880"/>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8221" name="Object 13">
              <a:extLst>
                <a:ext uri="{FF2B5EF4-FFF2-40B4-BE49-F238E27FC236}">
                  <a16:creationId xmlns:a16="http://schemas.microsoft.com/office/drawing/2014/main" id="{1C7E8472-209F-4081-ADC6-211B222A3FC4}"/>
                </a:ext>
              </a:extLst>
            </p:cNvPr>
            <p:cNvGraphicFramePr>
              <a:graphicFrameLocks noChangeAspect="1"/>
            </p:cNvGraphicFramePr>
            <p:nvPr/>
          </p:nvGraphicFramePr>
          <p:xfrm>
            <a:off x="2208" y="3360"/>
            <a:ext cx="288" cy="352"/>
          </p:xfrm>
          <a:graphic>
            <a:graphicData uri="http://schemas.openxmlformats.org/presentationml/2006/ole">
              <mc:AlternateContent xmlns:mc="http://schemas.openxmlformats.org/markup-compatibility/2006">
                <mc:Choice xmlns:v="urn:schemas-microsoft-com:vml" Requires="v">
                  <p:oleObj spid="_x0000_s8240" name="公式" r:id="rId5" imgW="122157" imgH="167446" progId="Equation.3">
                    <p:embed/>
                  </p:oleObj>
                </mc:Choice>
                <mc:Fallback>
                  <p:oleObj name="公式" r:id="rId5" imgW="122157" imgH="167446"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3360"/>
                          <a:ext cx="28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58" name="Line 14">
              <a:extLst>
                <a:ext uri="{FF2B5EF4-FFF2-40B4-BE49-F238E27FC236}">
                  <a16:creationId xmlns:a16="http://schemas.microsoft.com/office/drawing/2014/main" id="{C964BC51-04C5-4CBC-8AB9-7A81C084EC51}"/>
                </a:ext>
              </a:extLst>
            </p:cNvPr>
            <p:cNvSpPr>
              <a:spLocks noChangeShapeType="1"/>
            </p:cNvSpPr>
            <p:nvPr/>
          </p:nvSpPr>
          <p:spPr bwMode="auto">
            <a:xfrm flipV="1">
              <a:off x="1200" y="3072"/>
              <a:ext cx="816" cy="0"/>
            </a:xfrm>
            <a:prstGeom prst="line">
              <a:avLst/>
            </a:prstGeom>
            <a:noFill/>
            <a:ln w="57150">
              <a:solidFill>
                <a:srgbClr val="FF3399"/>
              </a:solidFill>
              <a:round/>
              <a:headEnd type="triangl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8223" name="Object 15">
              <a:extLst>
                <a:ext uri="{FF2B5EF4-FFF2-40B4-BE49-F238E27FC236}">
                  <a16:creationId xmlns:a16="http://schemas.microsoft.com/office/drawing/2014/main" id="{19939E9A-DC83-4E92-9CD7-536BD0521624}"/>
                </a:ext>
              </a:extLst>
            </p:cNvPr>
            <p:cNvGraphicFramePr>
              <a:graphicFrameLocks noChangeAspect="1"/>
            </p:cNvGraphicFramePr>
            <p:nvPr/>
          </p:nvGraphicFramePr>
          <p:xfrm>
            <a:off x="1104" y="2988"/>
            <a:ext cx="141" cy="144"/>
          </p:xfrm>
          <a:graphic>
            <a:graphicData uri="http://schemas.openxmlformats.org/presentationml/2006/ole">
              <mc:AlternateContent xmlns:mc="http://schemas.openxmlformats.org/markup-compatibility/2006">
                <mc:Choice xmlns:v="urn:schemas-microsoft-com:vml" Requires="v">
                  <p:oleObj spid="_x0000_s8241" name="Clip" r:id="rId7" imgW="380852" imgH="390270" progId="MS_ClipArt_Gallery.2">
                    <p:embed/>
                  </p:oleObj>
                </mc:Choice>
                <mc:Fallback>
                  <p:oleObj name="Clip" r:id="rId7" imgW="380852" imgH="390270" progId="MS_ClipArt_Gallery.2">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98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24" name="Object 16">
              <a:extLst>
                <a:ext uri="{FF2B5EF4-FFF2-40B4-BE49-F238E27FC236}">
                  <a16:creationId xmlns:a16="http://schemas.microsoft.com/office/drawing/2014/main" id="{346296F7-6B90-4926-8B50-4BBB5230485D}"/>
                </a:ext>
              </a:extLst>
            </p:cNvPr>
            <p:cNvGraphicFramePr>
              <a:graphicFrameLocks noChangeAspect="1"/>
            </p:cNvGraphicFramePr>
            <p:nvPr/>
          </p:nvGraphicFramePr>
          <p:xfrm>
            <a:off x="1968" y="2997"/>
            <a:ext cx="141" cy="144"/>
          </p:xfrm>
          <a:graphic>
            <a:graphicData uri="http://schemas.openxmlformats.org/presentationml/2006/ole">
              <mc:AlternateContent xmlns:mc="http://schemas.openxmlformats.org/markup-compatibility/2006">
                <mc:Choice xmlns:v="urn:schemas-microsoft-com:vml" Requires="v">
                  <p:oleObj spid="_x0000_s8242" name="Clip" r:id="rId9" imgW="380852" imgH="390270" progId="MS_ClipArt_Gallery.2">
                    <p:embed/>
                  </p:oleObj>
                </mc:Choice>
                <mc:Fallback>
                  <p:oleObj name="Clip" r:id="rId9" imgW="380852" imgH="390270" progId="MS_ClipArt_Gallery.2">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2997"/>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7">
            <a:extLst>
              <a:ext uri="{FF2B5EF4-FFF2-40B4-BE49-F238E27FC236}">
                <a16:creationId xmlns:a16="http://schemas.microsoft.com/office/drawing/2014/main" id="{79AF6D28-649C-4FA7-9B41-667F6DC26224}"/>
              </a:ext>
            </a:extLst>
          </p:cNvPr>
          <p:cNvGrpSpPr>
            <a:grpSpLocks/>
          </p:cNvGrpSpPr>
          <p:nvPr/>
        </p:nvGrpSpPr>
        <p:grpSpPr bwMode="auto">
          <a:xfrm>
            <a:off x="4648200" y="1312863"/>
            <a:ext cx="3962400" cy="2971800"/>
            <a:chOff x="2928" y="480"/>
            <a:chExt cx="2496" cy="1872"/>
          </a:xfrm>
        </p:grpSpPr>
        <p:sp>
          <p:nvSpPr>
            <p:cNvPr id="210962" name="Rectangle 18">
              <a:extLst>
                <a:ext uri="{FF2B5EF4-FFF2-40B4-BE49-F238E27FC236}">
                  <a16:creationId xmlns:a16="http://schemas.microsoft.com/office/drawing/2014/main" id="{AEE50DDB-B345-40E6-A132-0F9CFBD4C699}"/>
                </a:ext>
              </a:extLst>
            </p:cNvPr>
            <p:cNvSpPr>
              <a:spLocks noChangeArrowheads="1"/>
            </p:cNvSpPr>
            <p:nvPr/>
          </p:nvSpPr>
          <p:spPr bwMode="auto">
            <a:xfrm>
              <a:off x="2928" y="480"/>
              <a:ext cx="2496" cy="1872"/>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63" name="Line 19">
              <a:extLst>
                <a:ext uri="{FF2B5EF4-FFF2-40B4-BE49-F238E27FC236}">
                  <a16:creationId xmlns:a16="http://schemas.microsoft.com/office/drawing/2014/main" id="{1DBCC2B3-C7D8-40C7-9861-101A6B73A595}"/>
                </a:ext>
              </a:extLst>
            </p:cNvPr>
            <p:cNvSpPr>
              <a:spLocks noChangeShapeType="1"/>
            </p:cNvSpPr>
            <p:nvPr/>
          </p:nvSpPr>
          <p:spPr bwMode="auto">
            <a:xfrm>
              <a:off x="3840" y="1680"/>
              <a:ext cx="480" cy="0"/>
            </a:xfrm>
            <a:prstGeom prst="line">
              <a:avLst/>
            </a:prstGeom>
            <a:noFill/>
            <a:ln w="19050">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64" name="Line 20">
              <a:extLst>
                <a:ext uri="{FF2B5EF4-FFF2-40B4-BE49-F238E27FC236}">
                  <a16:creationId xmlns:a16="http://schemas.microsoft.com/office/drawing/2014/main" id="{8B4DDDB2-5769-4E76-8EE1-4EAD6E3A0044}"/>
                </a:ext>
              </a:extLst>
            </p:cNvPr>
            <p:cNvSpPr>
              <a:spLocks noChangeShapeType="1"/>
            </p:cNvSpPr>
            <p:nvPr/>
          </p:nvSpPr>
          <p:spPr bwMode="auto">
            <a:xfrm flipH="1" flipV="1">
              <a:off x="3840" y="1152"/>
              <a:ext cx="480" cy="0"/>
            </a:xfrm>
            <a:prstGeom prst="line">
              <a:avLst/>
            </a:prstGeom>
            <a:noFill/>
            <a:ln w="19050">
              <a:solidFill>
                <a:srgbClr val="CCFF99"/>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8207" name="Object 21">
              <a:extLst>
                <a:ext uri="{FF2B5EF4-FFF2-40B4-BE49-F238E27FC236}">
                  <a16:creationId xmlns:a16="http://schemas.microsoft.com/office/drawing/2014/main" id="{1C710D43-FA28-409F-B903-97E7423592F2}"/>
                </a:ext>
              </a:extLst>
            </p:cNvPr>
            <p:cNvGraphicFramePr>
              <a:graphicFrameLocks noChangeAspect="1"/>
            </p:cNvGraphicFramePr>
            <p:nvPr/>
          </p:nvGraphicFramePr>
          <p:xfrm>
            <a:off x="4032" y="720"/>
            <a:ext cx="267" cy="336"/>
          </p:xfrm>
          <a:graphic>
            <a:graphicData uri="http://schemas.openxmlformats.org/presentationml/2006/ole">
              <mc:AlternateContent xmlns:mc="http://schemas.openxmlformats.org/markup-compatibility/2006">
                <mc:Choice xmlns:v="urn:schemas-microsoft-com:vml" Requires="v">
                  <p:oleObj spid="_x0000_s8243" name="公式" r:id="rId10" imgW="152459" imgH="197891" progId="Equation.3">
                    <p:embed/>
                  </p:oleObj>
                </mc:Choice>
                <mc:Fallback>
                  <p:oleObj name="公式" r:id="rId10" imgW="152459" imgH="197891"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2" y="720"/>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22">
              <a:extLst>
                <a:ext uri="{FF2B5EF4-FFF2-40B4-BE49-F238E27FC236}">
                  <a16:creationId xmlns:a16="http://schemas.microsoft.com/office/drawing/2014/main" id="{136B9CBD-3E3D-42E2-97DD-3B50F8F652B4}"/>
                </a:ext>
              </a:extLst>
            </p:cNvPr>
            <p:cNvGraphicFramePr>
              <a:graphicFrameLocks noChangeAspect="1"/>
            </p:cNvGraphicFramePr>
            <p:nvPr/>
          </p:nvGraphicFramePr>
          <p:xfrm>
            <a:off x="3984" y="1728"/>
            <a:ext cx="267" cy="336"/>
          </p:xfrm>
          <a:graphic>
            <a:graphicData uri="http://schemas.openxmlformats.org/presentationml/2006/ole">
              <mc:AlternateContent xmlns:mc="http://schemas.openxmlformats.org/markup-compatibility/2006">
                <mc:Choice xmlns:v="urn:schemas-microsoft-com:vml" Requires="v">
                  <p:oleObj spid="_x0000_s8244" name="公式" r:id="rId12" imgW="152459" imgH="197891" progId="Equation.3">
                    <p:embed/>
                  </p:oleObj>
                </mc:Choice>
                <mc:Fallback>
                  <p:oleObj name="公式" r:id="rId12" imgW="152459" imgH="197891"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4" y="1728"/>
                          <a:ext cx="26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67" name="Line 23">
              <a:extLst>
                <a:ext uri="{FF2B5EF4-FFF2-40B4-BE49-F238E27FC236}">
                  <a16:creationId xmlns:a16="http://schemas.microsoft.com/office/drawing/2014/main" id="{EB95049A-6074-433C-9ACB-7B9632B2D9F3}"/>
                </a:ext>
              </a:extLst>
            </p:cNvPr>
            <p:cNvSpPr>
              <a:spLocks noChangeShapeType="1"/>
            </p:cNvSpPr>
            <p:nvPr/>
          </p:nvSpPr>
          <p:spPr bwMode="auto">
            <a:xfrm flipV="1">
              <a:off x="3840" y="1200"/>
              <a:ext cx="528" cy="432"/>
            </a:xfrm>
            <a:prstGeom prst="line">
              <a:avLst/>
            </a:prstGeom>
            <a:noFill/>
            <a:ln w="57150">
              <a:solidFill>
                <a:srgbClr val="FF3399"/>
              </a:solidFill>
              <a:round/>
              <a:headEnd type="triangle" w="sm"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8210" name="Object 24">
              <a:extLst>
                <a:ext uri="{FF2B5EF4-FFF2-40B4-BE49-F238E27FC236}">
                  <a16:creationId xmlns:a16="http://schemas.microsoft.com/office/drawing/2014/main" id="{4D2BC33A-8A36-4B1E-BE8D-123A584CFDD8}"/>
                </a:ext>
              </a:extLst>
            </p:cNvPr>
            <p:cNvGraphicFramePr>
              <a:graphicFrameLocks noChangeAspect="1"/>
            </p:cNvGraphicFramePr>
            <p:nvPr/>
          </p:nvGraphicFramePr>
          <p:xfrm>
            <a:off x="3744" y="1584"/>
            <a:ext cx="141" cy="144"/>
          </p:xfrm>
          <a:graphic>
            <a:graphicData uri="http://schemas.openxmlformats.org/presentationml/2006/ole">
              <mc:AlternateContent xmlns:mc="http://schemas.openxmlformats.org/markup-compatibility/2006">
                <mc:Choice xmlns:v="urn:schemas-microsoft-com:vml" Requires="v">
                  <p:oleObj spid="_x0000_s8245" name="Clip" r:id="rId14" imgW="380852" imgH="390270" progId="MS_ClipArt_Gallery.2">
                    <p:embed/>
                  </p:oleObj>
                </mc:Choice>
                <mc:Fallback>
                  <p:oleObj name="Clip" r:id="rId14" imgW="380852" imgH="390270" progId="MS_ClipArt_Gallery.2">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4"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1" name="Object 25">
              <a:extLst>
                <a:ext uri="{FF2B5EF4-FFF2-40B4-BE49-F238E27FC236}">
                  <a16:creationId xmlns:a16="http://schemas.microsoft.com/office/drawing/2014/main" id="{BE6107C5-E555-46C9-A009-69890004F6F7}"/>
                </a:ext>
              </a:extLst>
            </p:cNvPr>
            <p:cNvGraphicFramePr>
              <a:graphicFrameLocks noChangeAspect="1"/>
            </p:cNvGraphicFramePr>
            <p:nvPr/>
          </p:nvGraphicFramePr>
          <p:xfrm>
            <a:off x="4320" y="1104"/>
            <a:ext cx="141" cy="144"/>
          </p:xfrm>
          <a:graphic>
            <a:graphicData uri="http://schemas.openxmlformats.org/presentationml/2006/ole">
              <mc:AlternateContent xmlns:mc="http://schemas.openxmlformats.org/markup-compatibility/2006">
                <mc:Choice xmlns:v="urn:schemas-microsoft-com:vml" Requires="v">
                  <p:oleObj spid="_x0000_s8246" name="剪辑" r:id="rId15" imgW="380852" imgH="390270" progId="MS_ClipArt_Gallery.2">
                    <p:embed/>
                  </p:oleObj>
                </mc:Choice>
                <mc:Fallback>
                  <p:oleObj name="剪辑" r:id="rId15" imgW="380852" imgH="390270" progId="MS_ClipArt_Gallery.2">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12" name="Group 26">
              <a:extLst>
                <a:ext uri="{FF2B5EF4-FFF2-40B4-BE49-F238E27FC236}">
                  <a16:creationId xmlns:a16="http://schemas.microsoft.com/office/drawing/2014/main" id="{55C8B842-5389-41DF-8255-36DE14A00A62}"/>
                </a:ext>
              </a:extLst>
            </p:cNvPr>
            <p:cNvGrpSpPr>
              <a:grpSpLocks/>
            </p:cNvGrpSpPr>
            <p:nvPr/>
          </p:nvGrpSpPr>
          <p:grpSpPr bwMode="auto">
            <a:xfrm>
              <a:off x="3216" y="720"/>
              <a:ext cx="1968" cy="1392"/>
              <a:chOff x="2832" y="1488"/>
              <a:chExt cx="1968" cy="1392"/>
            </a:xfrm>
          </p:grpSpPr>
          <p:sp>
            <p:nvSpPr>
              <p:cNvPr id="210971" name="Line 27">
                <a:extLst>
                  <a:ext uri="{FF2B5EF4-FFF2-40B4-BE49-F238E27FC236}">
                    <a16:creationId xmlns:a16="http://schemas.microsoft.com/office/drawing/2014/main" id="{150337D1-BCAA-4115-AB53-42F24BB6F388}"/>
                  </a:ext>
                </a:extLst>
              </p:cNvPr>
              <p:cNvSpPr>
                <a:spLocks noChangeShapeType="1"/>
              </p:cNvSpPr>
              <p:nvPr/>
            </p:nvSpPr>
            <p:spPr bwMode="auto">
              <a:xfrm>
                <a:off x="2832" y="148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72" name="Line 28">
                <a:extLst>
                  <a:ext uri="{FF2B5EF4-FFF2-40B4-BE49-F238E27FC236}">
                    <a16:creationId xmlns:a16="http://schemas.microsoft.com/office/drawing/2014/main" id="{C9C68DEE-DD67-4C30-9946-1D492D02256D}"/>
                  </a:ext>
                </a:extLst>
              </p:cNvPr>
              <p:cNvSpPr>
                <a:spLocks noChangeShapeType="1"/>
              </p:cNvSpPr>
              <p:nvPr/>
            </p:nvSpPr>
            <p:spPr bwMode="auto">
              <a:xfrm>
                <a:off x="2832" y="182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73" name="Line 29">
                <a:extLst>
                  <a:ext uri="{FF2B5EF4-FFF2-40B4-BE49-F238E27FC236}">
                    <a16:creationId xmlns:a16="http://schemas.microsoft.com/office/drawing/2014/main" id="{580C4E80-AA87-4535-B61F-4DB4DD6028B0}"/>
                  </a:ext>
                </a:extLst>
              </p:cNvPr>
              <p:cNvSpPr>
                <a:spLocks noChangeShapeType="1"/>
              </p:cNvSpPr>
              <p:nvPr/>
            </p:nvSpPr>
            <p:spPr bwMode="auto">
              <a:xfrm>
                <a:off x="2832" y="2208"/>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74" name="Line 30">
                <a:extLst>
                  <a:ext uri="{FF2B5EF4-FFF2-40B4-BE49-F238E27FC236}">
                    <a16:creationId xmlns:a16="http://schemas.microsoft.com/office/drawing/2014/main" id="{930C0D9B-9F66-4CA1-8235-76A1C9D918A9}"/>
                  </a:ext>
                </a:extLst>
              </p:cNvPr>
              <p:cNvSpPr>
                <a:spLocks noChangeShapeType="1"/>
              </p:cNvSpPr>
              <p:nvPr/>
            </p:nvSpPr>
            <p:spPr bwMode="auto">
              <a:xfrm>
                <a:off x="2832" y="2544"/>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0975" name="Line 31">
                <a:extLst>
                  <a:ext uri="{FF2B5EF4-FFF2-40B4-BE49-F238E27FC236}">
                    <a16:creationId xmlns:a16="http://schemas.microsoft.com/office/drawing/2014/main" id="{6AC4F54D-BC9C-474D-853B-611D93133C73}"/>
                  </a:ext>
                </a:extLst>
              </p:cNvPr>
              <p:cNvSpPr>
                <a:spLocks noChangeShapeType="1"/>
              </p:cNvSpPr>
              <p:nvPr/>
            </p:nvSpPr>
            <p:spPr bwMode="auto">
              <a:xfrm>
                <a:off x="2832" y="2880"/>
                <a:ext cx="1968" cy="0"/>
              </a:xfrm>
              <a:prstGeom prst="line">
                <a:avLst/>
              </a:prstGeom>
              <a:noFill/>
              <a:ln w="19050">
                <a:solidFill>
                  <a:schemeClr val="tx2"/>
                </a:solidFill>
                <a:round/>
                <a:headEnd type="none" w="sm" len="lg"/>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8213" name="Object 32">
              <a:extLst>
                <a:ext uri="{FF2B5EF4-FFF2-40B4-BE49-F238E27FC236}">
                  <a16:creationId xmlns:a16="http://schemas.microsoft.com/office/drawing/2014/main" id="{A0A0F2B9-10D7-45E3-8A86-1011AA4C547B}"/>
                </a:ext>
              </a:extLst>
            </p:cNvPr>
            <p:cNvGraphicFramePr>
              <a:graphicFrameLocks noChangeAspect="1"/>
            </p:cNvGraphicFramePr>
            <p:nvPr/>
          </p:nvGraphicFramePr>
          <p:xfrm>
            <a:off x="4752" y="1728"/>
            <a:ext cx="285" cy="352"/>
          </p:xfrm>
          <a:graphic>
            <a:graphicData uri="http://schemas.openxmlformats.org/presentationml/2006/ole">
              <mc:AlternateContent xmlns:mc="http://schemas.openxmlformats.org/markup-compatibility/2006">
                <mc:Choice xmlns:v="urn:schemas-microsoft-com:vml" Requires="v">
                  <p:oleObj spid="_x0000_s8247" name="公式" r:id="rId16" imgW="122157" imgH="167446" progId="Equation.3">
                    <p:embed/>
                  </p:oleObj>
                </mc:Choice>
                <mc:Fallback>
                  <p:oleObj name="公式" r:id="rId16" imgW="122157" imgH="167446" progId="Equation.3">
                    <p:embed/>
                    <p:pic>
                      <p:nvPicPr>
                        <p:cNvPr id="0"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 y="1728"/>
                          <a:ext cx="285"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01" name="Group 38">
            <a:extLst>
              <a:ext uri="{FF2B5EF4-FFF2-40B4-BE49-F238E27FC236}">
                <a16:creationId xmlns:a16="http://schemas.microsoft.com/office/drawing/2014/main" id="{0B2675DE-57CB-409F-AC52-AAC2AD1E1AF9}"/>
              </a:ext>
            </a:extLst>
          </p:cNvPr>
          <p:cNvGrpSpPr>
            <a:grpSpLocks/>
          </p:cNvGrpSpPr>
          <p:nvPr/>
        </p:nvGrpSpPr>
        <p:grpSpPr bwMode="auto">
          <a:xfrm>
            <a:off x="0" y="303213"/>
            <a:ext cx="5715000" cy="1068387"/>
            <a:chOff x="0" y="191"/>
            <a:chExt cx="3600" cy="673"/>
          </a:xfrm>
        </p:grpSpPr>
        <p:pic>
          <p:nvPicPr>
            <p:cNvPr id="8202" name="Picture 36" descr="bar_1">
              <a:extLst>
                <a:ext uri="{FF2B5EF4-FFF2-40B4-BE49-F238E27FC236}">
                  <a16:creationId xmlns:a16="http://schemas.microsoft.com/office/drawing/2014/main" id="{5D5DB099-106D-43DC-AF4C-EF21E050BC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Text Box 37">
              <a:extLst>
                <a:ext uri="{FF2B5EF4-FFF2-40B4-BE49-F238E27FC236}">
                  <a16:creationId xmlns:a16="http://schemas.microsoft.com/office/drawing/2014/main" id="{F13DDB68-F85D-4DE2-A6A7-21F03934CCDC}"/>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0948"/>
                                        </p:tgtEl>
                                        <p:attrNameLst>
                                          <p:attrName>style.visibility</p:attrName>
                                        </p:attrNameLst>
                                      </p:cBhvr>
                                      <p:to>
                                        <p:strVal val="visible"/>
                                      </p:to>
                                    </p:set>
                                    <p:animEffect transition="in" filter="dissolve">
                                      <p:cBhvr>
                                        <p:cTn id="7" dur="500"/>
                                        <p:tgtEl>
                                          <p:spTgt spid="210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0946"/>
                                        </p:tgtEl>
                                        <p:attrNameLst>
                                          <p:attrName>style.visibility</p:attrName>
                                        </p:attrNameLst>
                                      </p:cBhvr>
                                      <p:to>
                                        <p:strVal val="visible"/>
                                      </p:to>
                                    </p:set>
                                    <p:animEffect transition="in" filter="dissolve">
                                      <p:cBhvr>
                                        <p:cTn id="12" dur="500"/>
                                        <p:tgtEl>
                                          <p:spTgt spid="210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0947"/>
                                        </p:tgtEl>
                                        <p:attrNameLst>
                                          <p:attrName>style.visibility</p:attrName>
                                        </p:attrNameLst>
                                      </p:cBhvr>
                                      <p:to>
                                        <p:strVal val="visible"/>
                                      </p:to>
                                    </p:set>
                                    <p:animEffect transition="in" filter="dissolve">
                                      <p:cBhvr>
                                        <p:cTn id="22" dur="500"/>
                                        <p:tgtEl>
                                          <p:spTgt spid="2109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utoUpdateAnimBg="0"/>
      <p:bldP spid="21094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1">
            <a:extLst>
              <a:ext uri="{FF2B5EF4-FFF2-40B4-BE49-F238E27FC236}">
                <a16:creationId xmlns:a16="http://schemas.microsoft.com/office/drawing/2014/main" id="{C03F9E01-15BC-4545-BB6F-931118F5D1B1}"/>
              </a:ext>
            </a:extLst>
          </p:cNvPr>
          <p:cNvSpPr>
            <a:spLocks noGrp="1"/>
          </p:cNvSpPr>
          <p:nvPr>
            <p:ph type="dt" sz="quarter" idx="10"/>
          </p:nvPr>
        </p:nvSpPr>
        <p:spPr/>
        <p:txBody>
          <a:bodyPr/>
          <a:lstStyle/>
          <a:p>
            <a:pPr>
              <a:defRPr/>
            </a:pPr>
            <a:fld id="{8C884B77-1EE3-48C9-8715-B51B4391F911}" type="datetime8">
              <a:rPr lang="en-US"/>
              <a:pPr>
                <a:defRPr/>
              </a:pPr>
              <a:t>3/26/2020 3:29 PM</a:t>
            </a:fld>
            <a:endParaRPr lang="en-US" altLang="zh-CN"/>
          </a:p>
        </p:txBody>
      </p:sp>
      <p:sp>
        <p:nvSpPr>
          <p:cNvPr id="9219" name="灯片编号占位符 3">
            <a:extLst>
              <a:ext uri="{FF2B5EF4-FFF2-40B4-BE49-F238E27FC236}">
                <a16:creationId xmlns:a16="http://schemas.microsoft.com/office/drawing/2014/main" id="{9340CAEA-29CC-4EE1-BF62-F11AB7A63F5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7CE9100-8381-4506-B245-09EEA58637CA}" type="slidenum">
              <a:rPr lang="en-US" altLang="zh-CN" sz="1400"/>
              <a:pPr>
                <a:spcBef>
                  <a:spcPct val="0"/>
                </a:spcBef>
                <a:buFontTx/>
                <a:buNone/>
              </a:pPr>
              <a:t>7</a:t>
            </a:fld>
            <a:endParaRPr lang="en-US" altLang="zh-CN" sz="1400"/>
          </a:p>
        </p:txBody>
      </p:sp>
      <p:sp>
        <p:nvSpPr>
          <p:cNvPr id="214018" name="Text Box 2">
            <a:extLst>
              <a:ext uri="{FF2B5EF4-FFF2-40B4-BE49-F238E27FC236}">
                <a16:creationId xmlns:a16="http://schemas.microsoft.com/office/drawing/2014/main" id="{8EB4A9B5-8920-4FB7-8F7A-C7C0C25BFF8A}"/>
              </a:ext>
            </a:extLst>
          </p:cNvPr>
          <p:cNvSpPr txBox="1">
            <a:spLocks noChangeArrowheads="1"/>
          </p:cNvSpPr>
          <p:nvPr/>
        </p:nvSpPr>
        <p:spPr bwMode="auto">
          <a:xfrm>
            <a:off x="395288" y="1700213"/>
            <a:ext cx="3529012" cy="519112"/>
          </a:xfrm>
          <a:prstGeom prst="rect">
            <a:avLst/>
          </a:prstGeom>
          <a:noFill/>
          <a:ln w="9525">
            <a:noFill/>
            <a:miter lim="800000"/>
            <a:headEnd/>
            <a:tailEnd type="none" w="sm"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effectLst>
                  <a:outerShdw blurRad="38100" dist="38100" dir="2700000" algn="tl">
                    <a:srgbClr val="000000"/>
                  </a:outerShdw>
                </a:effectLst>
              </a:rPr>
              <a:t>在非均匀外场中：</a:t>
            </a:r>
          </a:p>
        </p:txBody>
      </p:sp>
      <p:grpSp>
        <p:nvGrpSpPr>
          <p:cNvPr id="2" name="Group 10">
            <a:extLst>
              <a:ext uri="{FF2B5EF4-FFF2-40B4-BE49-F238E27FC236}">
                <a16:creationId xmlns:a16="http://schemas.microsoft.com/office/drawing/2014/main" id="{380D4531-373D-4BFE-9D3E-36EEAC4FC07D}"/>
              </a:ext>
            </a:extLst>
          </p:cNvPr>
          <p:cNvGrpSpPr>
            <a:grpSpLocks/>
          </p:cNvGrpSpPr>
          <p:nvPr/>
        </p:nvGrpSpPr>
        <p:grpSpPr bwMode="auto">
          <a:xfrm>
            <a:off x="4572000" y="3357563"/>
            <a:ext cx="4343400" cy="3024187"/>
            <a:chOff x="2911" y="1933"/>
            <a:chExt cx="2736" cy="1905"/>
          </a:xfrm>
        </p:grpSpPr>
        <p:sp>
          <p:nvSpPr>
            <p:cNvPr id="214027" name="Rectangle 11">
              <a:extLst>
                <a:ext uri="{FF2B5EF4-FFF2-40B4-BE49-F238E27FC236}">
                  <a16:creationId xmlns:a16="http://schemas.microsoft.com/office/drawing/2014/main" id="{431321CE-E81F-4D44-A936-1A5E1CA6693C}"/>
                </a:ext>
              </a:extLst>
            </p:cNvPr>
            <p:cNvSpPr>
              <a:spLocks noChangeArrowheads="1"/>
            </p:cNvSpPr>
            <p:nvPr/>
          </p:nvSpPr>
          <p:spPr bwMode="auto">
            <a:xfrm>
              <a:off x="2911" y="1933"/>
              <a:ext cx="2736" cy="1905"/>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28" name="Freeform 12">
              <a:extLst>
                <a:ext uri="{FF2B5EF4-FFF2-40B4-BE49-F238E27FC236}">
                  <a16:creationId xmlns:a16="http://schemas.microsoft.com/office/drawing/2014/main" id="{AF56AF11-8543-42DF-BFC4-F5079728E7B8}"/>
                </a:ext>
              </a:extLst>
            </p:cNvPr>
            <p:cNvSpPr>
              <a:spLocks/>
            </p:cNvSpPr>
            <p:nvPr/>
          </p:nvSpPr>
          <p:spPr bwMode="auto">
            <a:xfrm>
              <a:off x="3199" y="2156"/>
              <a:ext cx="827" cy="548"/>
            </a:xfrm>
            <a:custGeom>
              <a:avLst/>
              <a:gdLst/>
              <a:ahLst/>
              <a:cxnLst>
                <a:cxn ang="0">
                  <a:pos x="0" y="548"/>
                </a:cxn>
                <a:cxn ang="0">
                  <a:pos x="254" y="480"/>
                </a:cxn>
                <a:cxn ang="0">
                  <a:pos x="421" y="424"/>
                </a:cxn>
                <a:cxn ang="0">
                  <a:pos x="565" y="339"/>
                </a:cxn>
                <a:cxn ang="0">
                  <a:pos x="692" y="203"/>
                </a:cxn>
                <a:cxn ang="0">
                  <a:pos x="827" y="0"/>
                </a:cxn>
              </a:cxnLst>
              <a:rect l="0" t="0" r="r" b="b"/>
              <a:pathLst>
                <a:path w="827" h="548">
                  <a:moveTo>
                    <a:pt x="0" y="548"/>
                  </a:moveTo>
                  <a:lnTo>
                    <a:pt x="254" y="480"/>
                  </a:lnTo>
                  <a:lnTo>
                    <a:pt x="421" y="424"/>
                  </a:lnTo>
                  <a:lnTo>
                    <a:pt x="565" y="339"/>
                  </a:lnTo>
                  <a:lnTo>
                    <a:pt x="692" y="203"/>
                  </a:lnTo>
                  <a:lnTo>
                    <a:pt x="827" y="0"/>
                  </a:lnTo>
                </a:path>
              </a:pathLst>
            </a:cu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29" name="Freeform 13">
              <a:extLst>
                <a:ext uri="{FF2B5EF4-FFF2-40B4-BE49-F238E27FC236}">
                  <a16:creationId xmlns:a16="http://schemas.microsoft.com/office/drawing/2014/main" id="{2C9C60E4-6F03-4D84-88F2-AF414CECE992}"/>
                </a:ext>
              </a:extLst>
            </p:cNvPr>
            <p:cNvSpPr>
              <a:spLocks/>
            </p:cNvSpPr>
            <p:nvPr/>
          </p:nvSpPr>
          <p:spPr bwMode="auto">
            <a:xfrm>
              <a:off x="3197" y="2079"/>
              <a:ext cx="1755" cy="716"/>
            </a:xfrm>
            <a:custGeom>
              <a:avLst/>
              <a:gdLst/>
              <a:ahLst/>
              <a:cxnLst>
                <a:cxn ang="0">
                  <a:pos x="0" y="716"/>
                </a:cxn>
                <a:cxn ang="0">
                  <a:pos x="262" y="691"/>
                </a:cxn>
                <a:cxn ang="0">
                  <a:pos x="491" y="640"/>
                </a:cxn>
                <a:cxn ang="0">
                  <a:pos x="728" y="581"/>
                </a:cxn>
                <a:cxn ang="0">
                  <a:pos x="931" y="512"/>
                </a:cxn>
                <a:cxn ang="0">
                  <a:pos x="1171" y="424"/>
                </a:cxn>
                <a:cxn ang="0">
                  <a:pos x="1371" y="304"/>
                </a:cxn>
                <a:cxn ang="0">
                  <a:pos x="1579" y="160"/>
                </a:cxn>
                <a:cxn ang="0">
                  <a:pos x="1755" y="0"/>
                </a:cxn>
              </a:cxnLst>
              <a:rect l="0" t="0" r="r" b="b"/>
              <a:pathLst>
                <a:path w="1755" h="716">
                  <a:moveTo>
                    <a:pt x="0" y="716"/>
                  </a:moveTo>
                  <a:lnTo>
                    <a:pt x="262" y="691"/>
                  </a:lnTo>
                  <a:lnTo>
                    <a:pt x="491" y="640"/>
                  </a:lnTo>
                  <a:lnTo>
                    <a:pt x="728" y="581"/>
                  </a:lnTo>
                  <a:lnTo>
                    <a:pt x="931" y="512"/>
                  </a:lnTo>
                  <a:lnTo>
                    <a:pt x="1171" y="424"/>
                  </a:lnTo>
                  <a:lnTo>
                    <a:pt x="1371" y="304"/>
                  </a:lnTo>
                  <a:lnTo>
                    <a:pt x="1579" y="160"/>
                  </a:lnTo>
                  <a:lnTo>
                    <a:pt x="1755" y="0"/>
                  </a:lnTo>
                </a:path>
              </a:pathLst>
            </a:cu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30" name="Line 14">
              <a:extLst>
                <a:ext uri="{FF2B5EF4-FFF2-40B4-BE49-F238E27FC236}">
                  <a16:creationId xmlns:a16="http://schemas.microsoft.com/office/drawing/2014/main" id="{0B93D8F1-CE56-47C8-BAB7-3FCB3D9AC056}"/>
                </a:ext>
              </a:extLst>
            </p:cNvPr>
            <p:cNvSpPr>
              <a:spLocks noChangeShapeType="1"/>
            </p:cNvSpPr>
            <p:nvPr/>
          </p:nvSpPr>
          <p:spPr bwMode="auto">
            <a:xfrm flipV="1">
              <a:off x="3216" y="2904"/>
              <a:ext cx="2304" cy="0"/>
            </a:xfrm>
            <a:prstGeom prst="line">
              <a:avLst/>
            </a:prstGeom>
            <a:noFill/>
            <a:ln w="19050">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31" name="Line 15">
              <a:extLst>
                <a:ext uri="{FF2B5EF4-FFF2-40B4-BE49-F238E27FC236}">
                  <a16:creationId xmlns:a16="http://schemas.microsoft.com/office/drawing/2014/main" id="{62BAC1AF-C29D-462C-9018-19A5D3A78535}"/>
                </a:ext>
              </a:extLst>
            </p:cNvPr>
            <p:cNvSpPr>
              <a:spLocks noChangeShapeType="1"/>
            </p:cNvSpPr>
            <p:nvPr/>
          </p:nvSpPr>
          <p:spPr bwMode="auto">
            <a:xfrm flipH="1" flipV="1">
              <a:off x="3274" y="2908"/>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48" name="Object 16">
              <a:extLst>
                <a:ext uri="{FF2B5EF4-FFF2-40B4-BE49-F238E27FC236}">
                  <a16:creationId xmlns:a16="http://schemas.microsoft.com/office/drawing/2014/main" id="{21E1E63A-749D-4CF9-8321-7BD5E2D8E7C8}"/>
                </a:ext>
              </a:extLst>
            </p:cNvPr>
            <p:cNvGraphicFramePr>
              <a:graphicFrameLocks noChangeAspect="1"/>
            </p:cNvGraphicFramePr>
            <p:nvPr/>
          </p:nvGraphicFramePr>
          <p:xfrm>
            <a:off x="4616" y="2599"/>
            <a:ext cx="245" cy="288"/>
          </p:xfrm>
          <a:graphic>
            <a:graphicData uri="http://schemas.openxmlformats.org/presentationml/2006/ole">
              <mc:AlternateContent xmlns:mc="http://schemas.openxmlformats.org/markup-compatibility/2006">
                <mc:Choice xmlns:v="urn:schemas-microsoft-com:vml" Requires="v">
                  <p:oleObj spid="_x0000_s9273" name="Equation" r:id="rId3" imgW="167610" imgH="197891" progId="Equation.3">
                    <p:embed/>
                  </p:oleObj>
                </mc:Choice>
                <mc:Fallback>
                  <p:oleObj name="Equation" r:id="rId3" imgW="167610" imgH="197891"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2599"/>
                          <a:ext cx="2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9" name="Object 17">
              <a:extLst>
                <a:ext uri="{FF2B5EF4-FFF2-40B4-BE49-F238E27FC236}">
                  <a16:creationId xmlns:a16="http://schemas.microsoft.com/office/drawing/2014/main" id="{1C7571D8-5C7B-4164-BC80-D46B55A4D719}"/>
                </a:ext>
              </a:extLst>
            </p:cNvPr>
            <p:cNvGraphicFramePr>
              <a:graphicFrameLocks noChangeAspect="1"/>
            </p:cNvGraphicFramePr>
            <p:nvPr/>
          </p:nvGraphicFramePr>
          <p:xfrm>
            <a:off x="3403" y="2877"/>
            <a:ext cx="245" cy="288"/>
          </p:xfrm>
          <a:graphic>
            <a:graphicData uri="http://schemas.openxmlformats.org/presentationml/2006/ole">
              <mc:AlternateContent xmlns:mc="http://schemas.openxmlformats.org/markup-compatibility/2006">
                <mc:Choice xmlns:v="urn:schemas-microsoft-com:vml" Requires="v">
                  <p:oleObj spid="_x0000_s9274" name="Equation" r:id="rId5" imgW="167610" imgH="197891" progId="Equation.3">
                    <p:embed/>
                  </p:oleObj>
                </mc:Choice>
                <mc:Fallback>
                  <p:oleObj name="Equation" r:id="rId5" imgW="167610" imgH="197891"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2877"/>
                          <a:ext cx="2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34" name="Freeform 18">
              <a:extLst>
                <a:ext uri="{FF2B5EF4-FFF2-40B4-BE49-F238E27FC236}">
                  <a16:creationId xmlns:a16="http://schemas.microsoft.com/office/drawing/2014/main" id="{8B3B3C51-C8F7-4806-BEBE-501EF8317988}"/>
                </a:ext>
              </a:extLst>
            </p:cNvPr>
            <p:cNvSpPr>
              <a:spLocks/>
            </p:cNvSpPr>
            <p:nvPr/>
          </p:nvSpPr>
          <p:spPr bwMode="auto">
            <a:xfrm>
              <a:off x="3208" y="3137"/>
              <a:ext cx="827" cy="429"/>
            </a:xfrm>
            <a:custGeom>
              <a:avLst/>
              <a:gdLst/>
              <a:ahLst/>
              <a:cxnLst>
                <a:cxn ang="0">
                  <a:pos x="0" y="0"/>
                </a:cxn>
                <a:cxn ang="0">
                  <a:pos x="225" y="17"/>
                </a:cxn>
                <a:cxn ang="0">
                  <a:pos x="403" y="51"/>
                </a:cxn>
                <a:cxn ang="0">
                  <a:pos x="539" y="124"/>
                </a:cxn>
                <a:cxn ang="0">
                  <a:pos x="683" y="260"/>
                </a:cxn>
                <a:cxn ang="0">
                  <a:pos x="827" y="429"/>
                </a:cxn>
              </a:cxnLst>
              <a:rect l="0" t="0" r="r" b="b"/>
              <a:pathLst>
                <a:path w="827" h="429">
                  <a:moveTo>
                    <a:pt x="0" y="0"/>
                  </a:moveTo>
                  <a:lnTo>
                    <a:pt x="225" y="17"/>
                  </a:lnTo>
                  <a:lnTo>
                    <a:pt x="403" y="51"/>
                  </a:lnTo>
                  <a:lnTo>
                    <a:pt x="539" y="124"/>
                  </a:lnTo>
                  <a:lnTo>
                    <a:pt x="683" y="260"/>
                  </a:lnTo>
                  <a:lnTo>
                    <a:pt x="827" y="429"/>
                  </a:lnTo>
                </a:path>
              </a:pathLst>
            </a:cu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35" name="Freeform 19">
              <a:extLst>
                <a:ext uri="{FF2B5EF4-FFF2-40B4-BE49-F238E27FC236}">
                  <a16:creationId xmlns:a16="http://schemas.microsoft.com/office/drawing/2014/main" id="{AF9AB93E-3213-46B5-8A77-4C5FF0FC9D65}"/>
                </a:ext>
              </a:extLst>
            </p:cNvPr>
            <p:cNvSpPr>
              <a:spLocks/>
            </p:cNvSpPr>
            <p:nvPr/>
          </p:nvSpPr>
          <p:spPr bwMode="auto">
            <a:xfrm>
              <a:off x="3213" y="3022"/>
              <a:ext cx="1691" cy="692"/>
            </a:xfrm>
            <a:custGeom>
              <a:avLst/>
              <a:gdLst/>
              <a:ahLst/>
              <a:cxnLst>
                <a:cxn ang="0">
                  <a:pos x="0" y="0"/>
                </a:cxn>
                <a:cxn ang="0">
                  <a:pos x="254" y="0"/>
                </a:cxn>
                <a:cxn ang="0">
                  <a:pos x="474" y="25"/>
                </a:cxn>
                <a:cxn ang="0">
                  <a:pos x="703" y="76"/>
                </a:cxn>
                <a:cxn ang="0">
                  <a:pos x="931" y="152"/>
                </a:cxn>
                <a:cxn ang="0">
                  <a:pos x="1144" y="235"/>
                </a:cxn>
                <a:cxn ang="0">
                  <a:pos x="1339" y="332"/>
                </a:cxn>
                <a:cxn ang="0">
                  <a:pos x="1499" y="468"/>
                </a:cxn>
                <a:cxn ang="0">
                  <a:pos x="1691" y="692"/>
                </a:cxn>
              </a:cxnLst>
              <a:rect l="0" t="0" r="r" b="b"/>
              <a:pathLst>
                <a:path w="1691" h="692">
                  <a:moveTo>
                    <a:pt x="0" y="0"/>
                  </a:moveTo>
                  <a:lnTo>
                    <a:pt x="254" y="0"/>
                  </a:lnTo>
                  <a:lnTo>
                    <a:pt x="474" y="25"/>
                  </a:lnTo>
                  <a:lnTo>
                    <a:pt x="703" y="76"/>
                  </a:lnTo>
                  <a:lnTo>
                    <a:pt x="931" y="152"/>
                  </a:lnTo>
                  <a:lnTo>
                    <a:pt x="1144" y="235"/>
                  </a:lnTo>
                  <a:lnTo>
                    <a:pt x="1339" y="332"/>
                  </a:lnTo>
                  <a:lnTo>
                    <a:pt x="1499" y="468"/>
                  </a:lnTo>
                  <a:lnTo>
                    <a:pt x="1691" y="692"/>
                  </a:lnTo>
                </a:path>
              </a:pathLst>
            </a:custGeom>
            <a:noFill/>
            <a:ln w="19050">
              <a:solidFill>
                <a:schemeClr val="tx2"/>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36" name="Line 20">
              <a:extLst>
                <a:ext uri="{FF2B5EF4-FFF2-40B4-BE49-F238E27FC236}">
                  <a16:creationId xmlns:a16="http://schemas.microsoft.com/office/drawing/2014/main" id="{11EA7840-7A64-4C78-8554-EB774E7A1392}"/>
                </a:ext>
              </a:extLst>
            </p:cNvPr>
            <p:cNvSpPr>
              <a:spLocks noChangeShapeType="1"/>
            </p:cNvSpPr>
            <p:nvPr/>
          </p:nvSpPr>
          <p:spPr bwMode="auto">
            <a:xfrm flipV="1">
              <a:off x="3880" y="2908"/>
              <a:ext cx="384" cy="0"/>
            </a:xfrm>
            <a:prstGeom prst="line">
              <a:avLst/>
            </a:prstGeom>
            <a:noFill/>
            <a:ln w="38100">
              <a:solidFill>
                <a:srgbClr val="FF33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53" name="Object 21">
              <a:extLst>
                <a:ext uri="{FF2B5EF4-FFF2-40B4-BE49-F238E27FC236}">
                  <a16:creationId xmlns:a16="http://schemas.microsoft.com/office/drawing/2014/main" id="{1CCDA136-6DC7-4156-882D-2B07C5CC49D7}"/>
                </a:ext>
              </a:extLst>
            </p:cNvPr>
            <p:cNvGraphicFramePr>
              <a:graphicFrameLocks noChangeAspect="1"/>
            </p:cNvGraphicFramePr>
            <p:nvPr/>
          </p:nvGraphicFramePr>
          <p:xfrm>
            <a:off x="3784" y="2836"/>
            <a:ext cx="141" cy="144"/>
          </p:xfrm>
          <a:graphic>
            <a:graphicData uri="http://schemas.openxmlformats.org/presentationml/2006/ole">
              <mc:AlternateContent xmlns:mc="http://schemas.openxmlformats.org/markup-compatibility/2006">
                <mc:Choice xmlns:v="urn:schemas-microsoft-com:vml" Requires="v">
                  <p:oleObj spid="_x0000_s9275" name="Clip" r:id="rId7" imgW="380852" imgH="390270" progId="MS_ClipArt_Gallery.2">
                    <p:embed/>
                  </p:oleObj>
                </mc:Choice>
                <mc:Fallback>
                  <p:oleObj name="Clip" r:id="rId7" imgW="380852" imgH="390270" progId="MS_ClipArt_Gallery.2">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4" y="283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4" name="Object 22">
              <a:extLst>
                <a:ext uri="{FF2B5EF4-FFF2-40B4-BE49-F238E27FC236}">
                  <a16:creationId xmlns:a16="http://schemas.microsoft.com/office/drawing/2014/main" id="{71147EBD-5DFF-4371-BE9C-D4BD2A564417}"/>
                </a:ext>
              </a:extLst>
            </p:cNvPr>
            <p:cNvGraphicFramePr>
              <a:graphicFrameLocks noChangeAspect="1"/>
            </p:cNvGraphicFramePr>
            <p:nvPr/>
          </p:nvGraphicFramePr>
          <p:xfrm>
            <a:off x="4264" y="2836"/>
            <a:ext cx="141" cy="144"/>
          </p:xfrm>
          <a:graphic>
            <a:graphicData uri="http://schemas.openxmlformats.org/presentationml/2006/ole">
              <mc:AlternateContent xmlns:mc="http://schemas.openxmlformats.org/markup-compatibility/2006">
                <mc:Choice xmlns:v="urn:schemas-microsoft-com:vml" Requires="v">
                  <p:oleObj spid="_x0000_s9276" name="Clip" r:id="rId9" imgW="380852" imgH="390270" progId="MS_ClipArt_Gallery.2">
                    <p:embed/>
                  </p:oleObj>
                </mc:Choice>
                <mc:Fallback>
                  <p:oleObj name="Clip" r:id="rId9" imgW="380852" imgH="390270" progId="MS_ClipArt_Gallery.2">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4" y="283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39" name="Line 23">
              <a:extLst>
                <a:ext uri="{FF2B5EF4-FFF2-40B4-BE49-F238E27FC236}">
                  <a16:creationId xmlns:a16="http://schemas.microsoft.com/office/drawing/2014/main" id="{2C86E063-011C-4B24-9DF5-E5BA79F69F10}"/>
                </a:ext>
              </a:extLst>
            </p:cNvPr>
            <p:cNvSpPr>
              <a:spLocks noChangeShapeType="1"/>
            </p:cNvSpPr>
            <p:nvPr/>
          </p:nvSpPr>
          <p:spPr bwMode="auto">
            <a:xfrm>
              <a:off x="4426" y="2908"/>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56" name="Object 24">
              <a:extLst>
                <a:ext uri="{FF2B5EF4-FFF2-40B4-BE49-F238E27FC236}">
                  <a16:creationId xmlns:a16="http://schemas.microsoft.com/office/drawing/2014/main" id="{248B0CEC-5D04-4377-A66D-3FA43F4AAF8E}"/>
                </a:ext>
              </a:extLst>
            </p:cNvPr>
            <p:cNvGraphicFramePr>
              <a:graphicFrameLocks noChangeAspect="1"/>
            </p:cNvGraphicFramePr>
            <p:nvPr/>
          </p:nvGraphicFramePr>
          <p:xfrm>
            <a:off x="4216" y="2587"/>
            <a:ext cx="214" cy="258"/>
          </p:xfrm>
          <a:graphic>
            <a:graphicData uri="http://schemas.openxmlformats.org/presentationml/2006/ole">
              <mc:AlternateContent xmlns:mc="http://schemas.openxmlformats.org/markup-compatibility/2006">
                <mc:Choice xmlns:v="urn:schemas-microsoft-com:vml" Requires="v">
                  <p:oleObj spid="_x0000_s9277" name="Equation" r:id="rId10" imgW="144884" imgH="182669" progId="Equation.3">
                    <p:embed/>
                  </p:oleObj>
                </mc:Choice>
                <mc:Fallback>
                  <p:oleObj name="Equation" r:id="rId10" imgW="144884" imgH="182669"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6" y="2587"/>
                          <a:ext cx="214"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7" name="Object 25">
              <a:extLst>
                <a:ext uri="{FF2B5EF4-FFF2-40B4-BE49-F238E27FC236}">
                  <a16:creationId xmlns:a16="http://schemas.microsoft.com/office/drawing/2014/main" id="{12FF8EC0-9AE9-4B05-995A-36DA493744C8}"/>
                </a:ext>
              </a:extLst>
            </p:cNvPr>
            <p:cNvGraphicFramePr>
              <a:graphicFrameLocks noChangeAspect="1"/>
            </p:cNvGraphicFramePr>
            <p:nvPr/>
          </p:nvGraphicFramePr>
          <p:xfrm>
            <a:off x="3832" y="2908"/>
            <a:ext cx="214" cy="258"/>
          </p:xfrm>
          <a:graphic>
            <a:graphicData uri="http://schemas.openxmlformats.org/presentationml/2006/ole">
              <mc:AlternateContent xmlns:mc="http://schemas.openxmlformats.org/markup-compatibility/2006">
                <mc:Choice xmlns:v="urn:schemas-microsoft-com:vml" Requires="v">
                  <p:oleObj spid="_x0000_s9278" name="Equation" r:id="rId12" imgW="144884" imgH="182669" progId="Equation.3">
                    <p:embed/>
                  </p:oleObj>
                </mc:Choice>
                <mc:Fallback>
                  <p:oleObj name="Equation" r:id="rId12" imgW="144884" imgH="182669"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2" y="2908"/>
                          <a:ext cx="214"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8" name="Object 26">
              <a:extLst>
                <a:ext uri="{FF2B5EF4-FFF2-40B4-BE49-F238E27FC236}">
                  <a16:creationId xmlns:a16="http://schemas.microsoft.com/office/drawing/2014/main" id="{45AC46EE-0DB5-412D-B28B-7316A0E3835C}"/>
                </a:ext>
              </a:extLst>
            </p:cNvPr>
            <p:cNvGraphicFramePr>
              <a:graphicFrameLocks noChangeAspect="1"/>
            </p:cNvGraphicFramePr>
            <p:nvPr/>
          </p:nvGraphicFramePr>
          <p:xfrm>
            <a:off x="5322" y="2720"/>
            <a:ext cx="168" cy="166"/>
          </p:xfrm>
          <a:graphic>
            <a:graphicData uri="http://schemas.openxmlformats.org/presentationml/2006/ole">
              <mc:AlternateContent xmlns:mc="http://schemas.openxmlformats.org/markup-compatibility/2006">
                <mc:Choice xmlns:v="urn:schemas-microsoft-com:vml" Requires="v">
                  <p:oleObj spid="_x0000_s9279" name="公式" r:id="rId14" imgW="106532" imgH="106557" progId="Equation.3">
                    <p:embed/>
                  </p:oleObj>
                </mc:Choice>
                <mc:Fallback>
                  <p:oleObj name="公式" r:id="rId14" imgW="106532" imgH="106557" progId="Equation.3">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22" y="2720"/>
                          <a:ext cx="168"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a:extLst>
              <a:ext uri="{FF2B5EF4-FFF2-40B4-BE49-F238E27FC236}">
                <a16:creationId xmlns:a16="http://schemas.microsoft.com/office/drawing/2014/main" id="{22E14B37-811F-4E91-AAB4-5CEB744624C4}"/>
              </a:ext>
            </a:extLst>
          </p:cNvPr>
          <p:cNvGrpSpPr>
            <a:grpSpLocks/>
          </p:cNvGrpSpPr>
          <p:nvPr/>
        </p:nvGrpSpPr>
        <p:grpSpPr bwMode="auto">
          <a:xfrm>
            <a:off x="4572000" y="3357563"/>
            <a:ext cx="4343400" cy="3024187"/>
            <a:chOff x="3024" y="164"/>
            <a:chExt cx="2736" cy="1905"/>
          </a:xfrm>
        </p:grpSpPr>
        <p:sp>
          <p:nvSpPr>
            <p:cNvPr id="214044" name="Rectangle 28">
              <a:extLst>
                <a:ext uri="{FF2B5EF4-FFF2-40B4-BE49-F238E27FC236}">
                  <a16:creationId xmlns:a16="http://schemas.microsoft.com/office/drawing/2014/main" id="{4EB7E250-5CE2-4EB4-B01E-100ADC5E28DE}"/>
                </a:ext>
              </a:extLst>
            </p:cNvPr>
            <p:cNvSpPr>
              <a:spLocks noChangeArrowheads="1"/>
            </p:cNvSpPr>
            <p:nvPr/>
          </p:nvSpPr>
          <p:spPr bwMode="auto">
            <a:xfrm>
              <a:off x="3024" y="164"/>
              <a:ext cx="2736" cy="1905"/>
            </a:xfrm>
            <a:prstGeom prst="rect">
              <a:avLst/>
            </a:prstGeom>
            <a:solidFill>
              <a:schemeClr val="bg2"/>
            </a:solidFill>
            <a:ln w="19050">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45" name="Freeform 29">
              <a:extLst>
                <a:ext uri="{FF2B5EF4-FFF2-40B4-BE49-F238E27FC236}">
                  <a16:creationId xmlns:a16="http://schemas.microsoft.com/office/drawing/2014/main" id="{6E29AFC4-35E9-4105-AAA4-CC49982E3898}"/>
                </a:ext>
              </a:extLst>
            </p:cNvPr>
            <p:cNvSpPr>
              <a:spLocks/>
            </p:cNvSpPr>
            <p:nvPr/>
          </p:nvSpPr>
          <p:spPr bwMode="auto">
            <a:xfrm flipH="1">
              <a:off x="4502" y="387"/>
              <a:ext cx="827" cy="548"/>
            </a:xfrm>
            <a:custGeom>
              <a:avLst/>
              <a:gdLst/>
              <a:ahLst/>
              <a:cxnLst>
                <a:cxn ang="0">
                  <a:pos x="0" y="548"/>
                </a:cxn>
                <a:cxn ang="0">
                  <a:pos x="254" y="480"/>
                </a:cxn>
                <a:cxn ang="0">
                  <a:pos x="421" y="424"/>
                </a:cxn>
                <a:cxn ang="0">
                  <a:pos x="565" y="339"/>
                </a:cxn>
                <a:cxn ang="0">
                  <a:pos x="692" y="203"/>
                </a:cxn>
                <a:cxn ang="0">
                  <a:pos x="827" y="0"/>
                </a:cxn>
              </a:cxnLst>
              <a:rect l="0" t="0" r="r" b="b"/>
              <a:pathLst>
                <a:path w="827" h="548">
                  <a:moveTo>
                    <a:pt x="0" y="548"/>
                  </a:moveTo>
                  <a:lnTo>
                    <a:pt x="254" y="480"/>
                  </a:lnTo>
                  <a:lnTo>
                    <a:pt x="421" y="424"/>
                  </a:lnTo>
                  <a:lnTo>
                    <a:pt x="565" y="339"/>
                  </a:lnTo>
                  <a:lnTo>
                    <a:pt x="692" y="203"/>
                  </a:lnTo>
                  <a:lnTo>
                    <a:pt x="827" y="0"/>
                  </a:lnTo>
                </a:path>
              </a:pathLst>
            </a:custGeom>
            <a:noFill/>
            <a:ln w="19050">
              <a:solidFill>
                <a:schemeClr val="tx2"/>
              </a:solidFill>
              <a:round/>
              <a:headEnd type="stealth" w="med"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46" name="Freeform 30">
              <a:extLst>
                <a:ext uri="{FF2B5EF4-FFF2-40B4-BE49-F238E27FC236}">
                  <a16:creationId xmlns:a16="http://schemas.microsoft.com/office/drawing/2014/main" id="{0DCFD884-8406-436B-B3CD-BC1ADF0F9B9F}"/>
                </a:ext>
              </a:extLst>
            </p:cNvPr>
            <p:cNvSpPr>
              <a:spLocks/>
            </p:cNvSpPr>
            <p:nvPr/>
          </p:nvSpPr>
          <p:spPr bwMode="auto">
            <a:xfrm flipH="1">
              <a:off x="3560" y="310"/>
              <a:ext cx="1755" cy="716"/>
            </a:xfrm>
            <a:custGeom>
              <a:avLst/>
              <a:gdLst/>
              <a:ahLst/>
              <a:cxnLst>
                <a:cxn ang="0">
                  <a:pos x="0" y="716"/>
                </a:cxn>
                <a:cxn ang="0">
                  <a:pos x="262" y="691"/>
                </a:cxn>
                <a:cxn ang="0">
                  <a:pos x="491" y="640"/>
                </a:cxn>
                <a:cxn ang="0">
                  <a:pos x="728" y="581"/>
                </a:cxn>
                <a:cxn ang="0">
                  <a:pos x="931" y="512"/>
                </a:cxn>
                <a:cxn ang="0">
                  <a:pos x="1171" y="424"/>
                </a:cxn>
                <a:cxn ang="0">
                  <a:pos x="1371" y="304"/>
                </a:cxn>
                <a:cxn ang="0">
                  <a:pos x="1579" y="160"/>
                </a:cxn>
                <a:cxn ang="0">
                  <a:pos x="1755" y="0"/>
                </a:cxn>
              </a:cxnLst>
              <a:rect l="0" t="0" r="r" b="b"/>
              <a:pathLst>
                <a:path w="1755" h="716">
                  <a:moveTo>
                    <a:pt x="0" y="716"/>
                  </a:moveTo>
                  <a:lnTo>
                    <a:pt x="262" y="691"/>
                  </a:lnTo>
                  <a:lnTo>
                    <a:pt x="491" y="640"/>
                  </a:lnTo>
                  <a:lnTo>
                    <a:pt x="728" y="581"/>
                  </a:lnTo>
                  <a:lnTo>
                    <a:pt x="931" y="512"/>
                  </a:lnTo>
                  <a:lnTo>
                    <a:pt x="1171" y="424"/>
                  </a:lnTo>
                  <a:lnTo>
                    <a:pt x="1371" y="304"/>
                  </a:lnTo>
                  <a:lnTo>
                    <a:pt x="1579" y="160"/>
                  </a:lnTo>
                  <a:lnTo>
                    <a:pt x="1755" y="0"/>
                  </a:lnTo>
                </a:path>
              </a:pathLst>
            </a:custGeom>
            <a:noFill/>
            <a:ln w="19050">
              <a:solidFill>
                <a:schemeClr val="tx2"/>
              </a:solidFill>
              <a:round/>
              <a:headEnd type="stealth" w="med" len="lg"/>
              <a:tailEnd type="none" w="med"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47" name="Line 31">
              <a:extLst>
                <a:ext uri="{FF2B5EF4-FFF2-40B4-BE49-F238E27FC236}">
                  <a16:creationId xmlns:a16="http://schemas.microsoft.com/office/drawing/2014/main" id="{2A8DFD60-6DC6-4379-8C24-78BFD12F1062}"/>
                </a:ext>
              </a:extLst>
            </p:cNvPr>
            <p:cNvSpPr>
              <a:spLocks noChangeShapeType="1"/>
            </p:cNvSpPr>
            <p:nvPr/>
          </p:nvSpPr>
          <p:spPr bwMode="auto">
            <a:xfrm flipV="1">
              <a:off x="3329" y="1135"/>
              <a:ext cx="2304" cy="0"/>
            </a:xfrm>
            <a:prstGeom prst="line">
              <a:avLst/>
            </a:prstGeom>
            <a:noFill/>
            <a:ln w="19050">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48" name="Line 32">
              <a:extLst>
                <a:ext uri="{FF2B5EF4-FFF2-40B4-BE49-F238E27FC236}">
                  <a16:creationId xmlns:a16="http://schemas.microsoft.com/office/drawing/2014/main" id="{996DA83B-086F-43FB-A91B-2031229C73BA}"/>
                </a:ext>
              </a:extLst>
            </p:cNvPr>
            <p:cNvSpPr>
              <a:spLocks noChangeShapeType="1"/>
            </p:cNvSpPr>
            <p:nvPr/>
          </p:nvSpPr>
          <p:spPr bwMode="auto">
            <a:xfrm flipH="1" flipV="1">
              <a:off x="3387" y="1139"/>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32" name="Object 33">
              <a:extLst>
                <a:ext uri="{FF2B5EF4-FFF2-40B4-BE49-F238E27FC236}">
                  <a16:creationId xmlns:a16="http://schemas.microsoft.com/office/drawing/2014/main" id="{6130ECF7-B89C-4088-B0E3-DDF8A6351A83}"/>
                </a:ext>
              </a:extLst>
            </p:cNvPr>
            <p:cNvGraphicFramePr>
              <a:graphicFrameLocks noChangeAspect="1"/>
            </p:cNvGraphicFramePr>
            <p:nvPr/>
          </p:nvGraphicFramePr>
          <p:xfrm>
            <a:off x="4729" y="830"/>
            <a:ext cx="245" cy="288"/>
          </p:xfrm>
          <a:graphic>
            <a:graphicData uri="http://schemas.openxmlformats.org/presentationml/2006/ole">
              <mc:AlternateContent xmlns:mc="http://schemas.openxmlformats.org/markup-compatibility/2006">
                <mc:Choice xmlns:v="urn:schemas-microsoft-com:vml" Requires="v">
                  <p:oleObj spid="_x0000_s9280" name="Equation" r:id="rId16" imgW="167610" imgH="197891" progId="Equation.3">
                    <p:embed/>
                  </p:oleObj>
                </mc:Choice>
                <mc:Fallback>
                  <p:oleObj name="Equation" r:id="rId16" imgW="167610" imgH="197891" progId="Equation.3">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29" y="830"/>
                          <a:ext cx="2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3" name="Object 34">
              <a:extLst>
                <a:ext uri="{FF2B5EF4-FFF2-40B4-BE49-F238E27FC236}">
                  <a16:creationId xmlns:a16="http://schemas.microsoft.com/office/drawing/2014/main" id="{92296A56-769E-4C94-BB8F-33CC644851AC}"/>
                </a:ext>
              </a:extLst>
            </p:cNvPr>
            <p:cNvGraphicFramePr>
              <a:graphicFrameLocks noChangeAspect="1"/>
            </p:cNvGraphicFramePr>
            <p:nvPr/>
          </p:nvGraphicFramePr>
          <p:xfrm>
            <a:off x="3516" y="1108"/>
            <a:ext cx="245" cy="288"/>
          </p:xfrm>
          <a:graphic>
            <a:graphicData uri="http://schemas.openxmlformats.org/presentationml/2006/ole">
              <mc:AlternateContent xmlns:mc="http://schemas.openxmlformats.org/markup-compatibility/2006">
                <mc:Choice xmlns:v="urn:schemas-microsoft-com:vml" Requires="v">
                  <p:oleObj spid="_x0000_s9281" name="Equation" r:id="rId18" imgW="167610" imgH="197891" progId="Equation.3">
                    <p:embed/>
                  </p:oleObj>
                </mc:Choice>
                <mc:Fallback>
                  <p:oleObj name="Equation" r:id="rId18" imgW="167610" imgH="197891" progId="Equation.3">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16" y="1108"/>
                          <a:ext cx="2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51" name="Freeform 35">
              <a:extLst>
                <a:ext uri="{FF2B5EF4-FFF2-40B4-BE49-F238E27FC236}">
                  <a16:creationId xmlns:a16="http://schemas.microsoft.com/office/drawing/2014/main" id="{C2939078-2554-4978-A0C6-DBAB8CE8BD3B}"/>
                </a:ext>
              </a:extLst>
            </p:cNvPr>
            <p:cNvSpPr>
              <a:spLocks/>
            </p:cNvSpPr>
            <p:nvPr/>
          </p:nvSpPr>
          <p:spPr bwMode="auto">
            <a:xfrm flipH="1">
              <a:off x="4502" y="1368"/>
              <a:ext cx="827" cy="429"/>
            </a:xfrm>
            <a:custGeom>
              <a:avLst/>
              <a:gdLst/>
              <a:ahLst/>
              <a:cxnLst>
                <a:cxn ang="0">
                  <a:pos x="0" y="0"/>
                </a:cxn>
                <a:cxn ang="0">
                  <a:pos x="225" y="17"/>
                </a:cxn>
                <a:cxn ang="0">
                  <a:pos x="403" y="51"/>
                </a:cxn>
                <a:cxn ang="0">
                  <a:pos x="539" y="124"/>
                </a:cxn>
                <a:cxn ang="0">
                  <a:pos x="683" y="260"/>
                </a:cxn>
                <a:cxn ang="0">
                  <a:pos x="827" y="429"/>
                </a:cxn>
              </a:cxnLst>
              <a:rect l="0" t="0" r="r" b="b"/>
              <a:pathLst>
                <a:path w="827" h="429">
                  <a:moveTo>
                    <a:pt x="0" y="0"/>
                  </a:moveTo>
                  <a:lnTo>
                    <a:pt x="225" y="17"/>
                  </a:lnTo>
                  <a:lnTo>
                    <a:pt x="403" y="51"/>
                  </a:lnTo>
                  <a:lnTo>
                    <a:pt x="539" y="124"/>
                  </a:lnTo>
                  <a:lnTo>
                    <a:pt x="683" y="260"/>
                  </a:lnTo>
                  <a:lnTo>
                    <a:pt x="827" y="429"/>
                  </a:lnTo>
                </a:path>
              </a:pathLst>
            </a:custGeom>
            <a:noFill/>
            <a:ln w="19050">
              <a:solidFill>
                <a:schemeClr val="tx2"/>
              </a:solidFill>
              <a:round/>
              <a:headEnd type="stealth" w="med"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52" name="Freeform 36">
              <a:extLst>
                <a:ext uri="{FF2B5EF4-FFF2-40B4-BE49-F238E27FC236}">
                  <a16:creationId xmlns:a16="http://schemas.microsoft.com/office/drawing/2014/main" id="{F2243557-F96A-426E-AFF5-4E5F0C679A46}"/>
                </a:ext>
              </a:extLst>
            </p:cNvPr>
            <p:cNvSpPr>
              <a:spLocks/>
            </p:cNvSpPr>
            <p:nvPr/>
          </p:nvSpPr>
          <p:spPr bwMode="auto">
            <a:xfrm flipH="1">
              <a:off x="3643" y="1253"/>
              <a:ext cx="1691" cy="692"/>
            </a:xfrm>
            <a:custGeom>
              <a:avLst/>
              <a:gdLst/>
              <a:ahLst/>
              <a:cxnLst>
                <a:cxn ang="0">
                  <a:pos x="0" y="0"/>
                </a:cxn>
                <a:cxn ang="0">
                  <a:pos x="254" y="0"/>
                </a:cxn>
                <a:cxn ang="0">
                  <a:pos x="474" y="25"/>
                </a:cxn>
                <a:cxn ang="0">
                  <a:pos x="703" y="76"/>
                </a:cxn>
                <a:cxn ang="0">
                  <a:pos x="931" y="152"/>
                </a:cxn>
                <a:cxn ang="0">
                  <a:pos x="1144" y="235"/>
                </a:cxn>
                <a:cxn ang="0">
                  <a:pos x="1339" y="332"/>
                </a:cxn>
                <a:cxn ang="0">
                  <a:pos x="1499" y="468"/>
                </a:cxn>
                <a:cxn ang="0">
                  <a:pos x="1691" y="692"/>
                </a:cxn>
              </a:cxnLst>
              <a:rect l="0" t="0" r="r" b="b"/>
              <a:pathLst>
                <a:path w="1691" h="692">
                  <a:moveTo>
                    <a:pt x="0" y="0"/>
                  </a:moveTo>
                  <a:lnTo>
                    <a:pt x="254" y="0"/>
                  </a:lnTo>
                  <a:lnTo>
                    <a:pt x="474" y="25"/>
                  </a:lnTo>
                  <a:lnTo>
                    <a:pt x="703" y="76"/>
                  </a:lnTo>
                  <a:lnTo>
                    <a:pt x="931" y="152"/>
                  </a:lnTo>
                  <a:lnTo>
                    <a:pt x="1144" y="235"/>
                  </a:lnTo>
                  <a:lnTo>
                    <a:pt x="1339" y="332"/>
                  </a:lnTo>
                  <a:lnTo>
                    <a:pt x="1499" y="468"/>
                  </a:lnTo>
                  <a:lnTo>
                    <a:pt x="1691" y="692"/>
                  </a:lnTo>
                </a:path>
              </a:pathLst>
            </a:custGeom>
            <a:noFill/>
            <a:ln w="19050">
              <a:solidFill>
                <a:schemeClr val="tx2"/>
              </a:solidFill>
              <a:round/>
              <a:headEnd type="stealth" w="med" len="lg"/>
              <a:tailEnd type="non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214053" name="Line 37">
              <a:extLst>
                <a:ext uri="{FF2B5EF4-FFF2-40B4-BE49-F238E27FC236}">
                  <a16:creationId xmlns:a16="http://schemas.microsoft.com/office/drawing/2014/main" id="{53022083-746C-47C1-9579-AF37D6A9D1DC}"/>
                </a:ext>
              </a:extLst>
            </p:cNvPr>
            <p:cNvSpPr>
              <a:spLocks noChangeShapeType="1"/>
            </p:cNvSpPr>
            <p:nvPr/>
          </p:nvSpPr>
          <p:spPr bwMode="auto">
            <a:xfrm flipV="1">
              <a:off x="3993" y="1139"/>
              <a:ext cx="384" cy="0"/>
            </a:xfrm>
            <a:prstGeom prst="line">
              <a:avLst/>
            </a:prstGeom>
            <a:noFill/>
            <a:ln w="38100">
              <a:solidFill>
                <a:srgbClr val="FF33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37" name="Object 38">
              <a:extLst>
                <a:ext uri="{FF2B5EF4-FFF2-40B4-BE49-F238E27FC236}">
                  <a16:creationId xmlns:a16="http://schemas.microsoft.com/office/drawing/2014/main" id="{5F6318ED-710C-44B7-A0A6-72B4C846D682}"/>
                </a:ext>
              </a:extLst>
            </p:cNvPr>
            <p:cNvGraphicFramePr>
              <a:graphicFrameLocks noChangeAspect="1"/>
            </p:cNvGraphicFramePr>
            <p:nvPr/>
          </p:nvGraphicFramePr>
          <p:xfrm>
            <a:off x="3897" y="1067"/>
            <a:ext cx="141" cy="144"/>
          </p:xfrm>
          <a:graphic>
            <a:graphicData uri="http://schemas.openxmlformats.org/presentationml/2006/ole">
              <mc:AlternateContent xmlns:mc="http://schemas.openxmlformats.org/markup-compatibility/2006">
                <mc:Choice xmlns:v="urn:schemas-microsoft-com:vml" Requires="v">
                  <p:oleObj spid="_x0000_s9282" name="Clip" r:id="rId20" imgW="380852" imgH="390270" progId="MS_ClipArt_Gallery.2">
                    <p:embed/>
                  </p:oleObj>
                </mc:Choice>
                <mc:Fallback>
                  <p:oleObj name="Clip" r:id="rId20" imgW="380852" imgH="390270" progId="MS_ClipArt_Gallery.2">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7" y="1067"/>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8" name="Object 39">
              <a:extLst>
                <a:ext uri="{FF2B5EF4-FFF2-40B4-BE49-F238E27FC236}">
                  <a16:creationId xmlns:a16="http://schemas.microsoft.com/office/drawing/2014/main" id="{09EA30CE-9A62-4813-A76F-113A3AAA440C}"/>
                </a:ext>
              </a:extLst>
            </p:cNvPr>
            <p:cNvGraphicFramePr>
              <a:graphicFrameLocks noChangeAspect="1"/>
            </p:cNvGraphicFramePr>
            <p:nvPr/>
          </p:nvGraphicFramePr>
          <p:xfrm>
            <a:off x="4377" y="1067"/>
            <a:ext cx="141" cy="144"/>
          </p:xfrm>
          <a:graphic>
            <a:graphicData uri="http://schemas.openxmlformats.org/presentationml/2006/ole">
              <mc:AlternateContent xmlns:mc="http://schemas.openxmlformats.org/markup-compatibility/2006">
                <mc:Choice xmlns:v="urn:schemas-microsoft-com:vml" Requires="v">
                  <p:oleObj spid="_x0000_s9283" name="Clip" r:id="rId21" imgW="380852" imgH="390270" progId="MS_ClipArt_Gallery.2">
                    <p:embed/>
                  </p:oleObj>
                </mc:Choice>
                <mc:Fallback>
                  <p:oleObj name="Clip" r:id="rId21" imgW="380852" imgH="390270" progId="MS_ClipArt_Gallery.2">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7" y="1067"/>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56" name="Line 40">
              <a:extLst>
                <a:ext uri="{FF2B5EF4-FFF2-40B4-BE49-F238E27FC236}">
                  <a16:creationId xmlns:a16="http://schemas.microsoft.com/office/drawing/2014/main" id="{A43F78EA-B345-44ED-887B-8B1278654ADA}"/>
                </a:ext>
              </a:extLst>
            </p:cNvPr>
            <p:cNvSpPr>
              <a:spLocks noChangeShapeType="1"/>
            </p:cNvSpPr>
            <p:nvPr/>
          </p:nvSpPr>
          <p:spPr bwMode="auto">
            <a:xfrm>
              <a:off x="4539" y="1139"/>
              <a:ext cx="480" cy="0"/>
            </a:xfrm>
            <a:prstGeom prst="line">
              <a:avLst/>
            </a:prstGeom>
            <a:noFill/>
            <a:ln w="19050">
              <a:solidFill>
                <a:srgbClr val="CCFF99"/>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9240" name="Object 41">
              <a:extLst>
                <a:ext uri="{FF2B5EF4-FFF2-40B4-BE49-F238E27FC236}">
                  <a16:creationId xmlns:a16="http://schemas.microsoft.com/office/drawing/2014/main" id="{9907B974-3418-48F5-8638-2C22EB02A6AE}"/>
                </a:ext>
              </a:extLst>
            </p:cNvPr>
            <p:cNvGraphicFramePr>
              <a:graphicFrameLocks noChangeAspect="1"/>
            </p:cNvGraphicFramePr>
            <p:nvPr/>
          </p:nvGraphicFramePr>
          <p:xfrm>
            <a:off x="4329" y="818"/>
            <a:ext cx="214" cy="258"/>
          </p:xfrm>
          <a:graphic>
            <a:graphicData uri="http://schemas.openxmlformats.org/presentationml/2006/ole">
              <mc:AlternateContent xmlns:mc="http://schemas.openxmlformats.org/markup-compatibility/2006">
                <mc:Choice xmlns:v="urn:schemas-microsoft-com:vml" Requires="v">
                  <p:oleObj spid="_x0000_s9284" name="Equation" r:id="rId22" imgW="144884" imgH="182669" progId="Equation.3">
                    <p:embed/>
                  </p:oleObj>
                </mc:Choice>
                <mc:Fallback>
                  <p:oleObj name="Equation" r:id="rId22" imgW="144884" imgH="182669" progId="Equation.3">
                    <p:embed/>
                    <p:pic>
                      <p:nvPicPr>
                        <p:cNvPr id="0" name="Object 4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9" y="818"/>
                          <a:ext cx="214"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1" name="Object 42">
              <a:extLst>
                <a:ext uri="{FF2B5EF4-FFF2-40B4-BE49-F238E27FC236}">
                  <a16:creationId xmlns:a16="http://schemas.microsoft.com/office/drawing/2014/main" id="{73138C1E-768D-4680-A1F6-FC027FEA217B}"/>
                </a:ext>
              </a:extLst>
            </p:cNvPr>
            <p:cNvGraphicFramePr>
              <a:graphicFrameLocks noChangeAspect="1"/>
            </p:cNvGraphicFramePr>
            <p:nvPr/>
          </p:nvGraphicFramePr>
          <p:xfrm>
            <a:off x="3945" y="1139"/>
            <a:ext cx="214" cy="258"/>
          </p:xfrm>
          <a:graphic>
            <a:graphicData uri="http://schemas.openxmlformats.org/presentationml/2006/ole">
              <mc:AlternateContent xmlns:mc="http://schemas.openxmlformats.org/markup-compatibility/2006">
                <mc:Choice xmlns:v="urn:schemas-microsoft-com:vml" Requires="v">
                  <p:oleObj spid="_x0000_s9285" name="Equation" r:id="rId24" imgW="144884" imgH="182669" progId="Equation.3">
                    <p:embed/>
                  </p:oleObj>
                </mc:Choice>
                <mc:Fallback>
                  <p:oleObj name="Equation" r:id="rId24" imgW="144884" imgH="182669" progId="Equation.3">
                    <p:embed/>
                    <p:pic>
                      <p:nvPicPr>
                        <p:cNvPr id="0" name="Object 4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45" y="1139"/>
                          <a:ext cx="214"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2" name="Object 43">
              <a:extLst>
                <a:ext uri="{FF2B5EF4-FFF2-40B4-BE49-F238E27FC236}">
                  <a16:creationId xmlns:a16="http://schemas.microsoft.com/office/drawing/2014/main" id="{BCCB6103-BBF5-4AEB-8F2A-1D11B245F80F}"/>
                </a:ext>
              </a:extLst>
            </p:cNvPr>
            <p:cNvGraphicFramePr>
              <a:graphicFrameLocks noChangeAspect="1"/>
            </p:cNvGraphicFramePr>
            <p:nvPr/>
          </p:nvGraphicFramePr>
          <p:xfrm>
            <a:off x="5435" y="951"/>
            <a:ext cx="168" cy="166"/>
          </p:xfrm>
          <a:graphic>
            <a:graphicData uri="http://schemas.openxmlformats.org/presentationml/2006/ole">
              <mc:AlternateContent xmlns:mc="http://schemas.openxmlformats.org/markup-compatibility/2006">
                <mc:Choice xmlns:v="urn:schemas-microsoft-com:vml" Requires="v">
                  <p:oleObj spid="_x0000_s9286" name="公式" r:id="rId26" imgW="106532" imgH="106557" progId="Equation.3">
                    <p:embed/>
                  </p:oleObj>
                </mc:Choice>
                <mc:Fallback>
                  <p:oleObj name="公式" r:id="rId26" imgW="106532" imgH="106557" progId="Equation.3">
                    <p:embed/>
                    <p:pic>
                      <p:nvPicPr>
                        <p:cNvPr id="0" name="Object 4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35" y="951"/>
                          <a:ext cx="168" cy="1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062" name="Text Box 46">
            <a:extLst>
              <a:ext uri="{FF2B5EF4-FFF2-40B4-BE49-F238E27FC236}">
                <a16:creationId xmlns:a16="http://schemas.microsoft.com/office/drawing/2014/main" id="{286CFD06-8A34-487C-B5BE-09C0569D246C}"/>
              </a:ext>
            </a:extLst>
          </p:cNvPr>
          <p:cNvSpPr txBox="1">
            <a:spLocks noChangeArrowheads="1"/>
          </p:cNvSpPr>
          <p:nvPr/>
        </p:nvSpPr>
        <p:spPr bwMode="auto">
          <a:xfrm>
            <a:off x="395288" y="2781300"/>
            <a:ext cx="4248150" cy="946150"/>
          </a:xfrm>
          <a:prstGeom prst="rect">
            <a:avLst/>
          </a:prstGeom>
          <a:noFill/>
          <a:ln w="9525">
            <a:noFill/>
            <a:miter lim="800000"/>
            <a:headEnd/>
            <a:tailEnd type="none" w="med" len="lg"/>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a:effectLst>
                  <a:outerShdw blurRad="38100" dist="38100" dir="2700000" algn="tl">
                    <a:srgbClr val="000000"/>
                  </a:outerShdw>
                </a:effectLst>
              </a:rPr>
              <a:t>电偶极子所受</a:t>
            </a:r>
            <a:r>
              <a:rPr lang="zh-CN" altLang="en-US">
                <a:solidFill>
                  <a:srgbClr val="FF0066"/>
                </a:solidFill>
                <a:effectLst>
                  <a:outerShdw blurRad="38100" dist="38100" dir="2700000" algn="tl">
                    <a:srgbClr val="000000"/>
                  </a:outerShdw>
                </a:effectLst>
              </a:rPr>
              <a:t>合力</a:t>
            </a:r>
            <a:r>
              <a:rPr lang="zh-CN" altLang="en-US">
                <a:effectLst>
                  <a:outerShdw blurRad="38100" dist="38100" dir="2700000" algn="tl">
                    <a:srgbClr val="000000"/>
                  </a:outerShdw>
                </a:effectLst>
              </a:rPr>
              <a:t>始终指向</a:t>
            </a:r>
            <a:r>
              <a:rPr lang="zh-CN" altLang="en-US">
                <a:solidFill>
                  <a:srgbClr val="FF0066"/>
                </a:solidFill>
                <a:effectLst>
                  <a:outerShdw blurRad="38100" dist="38100" dir="2700000" algn="tl">
                    <a:srgbClr val="000000"/>
                  </a:outerShdw>
                </a:effectLst>
              </a:rPr>
              <a:t>电场增强的方向</a:t>
            </a:r>
            <a:r>
              <a:rPr lang="zh-CN" altLang="en-US">
                <a:effectLst>
                  <a:outerShdw blurRad="38100" dist="38100" dir="2700000" algn="tl">
                    <a:srgbClr val="000000"/>
                  </a:outerShdw>
                </a:effectLst>
              </a:rPr>
              <a:t>。</a:t>
            </a:r>
          </a:p>
        </p:txBody>
      </p:sp>
      <p:grpSp>
        <p:nvGrpSpPr>
          <p:cNvPr id="9224" name="Group 47">
            <a:extLst>
              <a:ext uri="{FF2B5EF4-FFF2-40B4-BE49-F238E27FC236}">
                <a16:creationId xmlns:a16="http://schemas.microsoft.com/office/drawing/2014/main" id="{EF76773F-0672-4DF1-A7DF-A63AF0FABFCF}"/>
              </a:ext>
            </a:extLst>
          </p:cNvPr>
          <p:cNvGrpSpPr>
            <a:grpSpLocks/>
          </p:cNvGrpSpPr>
          <p:nvPr/>
        </p:nvGrpSpPr>
        <p:grpSpPr bwMode="auto">
          <a:xfrm>
            <a:off x="0" y="303213"/>
            <a:ext cx="5715000" cy="1068387"/>
            <a:chOff x="0" y="191"/>
            <a:chExt cx="3600" cy="673"/>
          </a:xfrm>
        </p:grpSpPr>
        <p:pic>
          <p:nvPicPr>
            <p:cNvPr id="9225" name="Picture 48" descr="bar_1">
              <a:extLst>
                <a:ext uri="{FF2B5EF4-FFF2-40B4-BE49-F238E27FC236}">
                  <a16:creationId xmlns:a16="http://schemas.microsoft.com/office/drawing/2014/main" id="{B2395E02-6F65-46D1-9101-4001E86B0AF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Text Box 49">
              <a:extLst>
                <a:ext uri="{FF2B5EF4-FFF2-40B4-BE49-F238E27FC236}">
                  <a16:creationId xmlns:a16="http://schemas.microsoft.com/office/drawing/2014/main" id="{58226436-545C-4413-B2A3-D8D7536CE2FD}"/>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2-3-1</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电偶极子</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wipe(left)">
                                      <p:cBhvr>
                                        <p:cTn id="7" dur="500"/>
                                        <p:tgtEl>
                                          <p:spTgt spid="214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4062"/>
                                        </p:tgtEl>
                                        <p:attrNameLst>
                                          <p:attrName>style.visibility</p:attrName>
                                        </p:attrNameLst>
                                      </p:cBhvr>
                                      <p:to>
                                        <p:strVal val="visible"/>
                                      </p:to>
                                    </p:set>
                                    <p:animEffect transition="in" filter="wipe(left)">
                                      <p:cBhvr>
                                        <p:cTn id="22" dur="500"/>
                                        <p:tgtEl>
                                          <p:spTgt spid="214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autoUpdateAnimBg="0"/>
      <p:bldP spid="2140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1">
            <a:extLst>
              <a:ext uri="{FF2B5EF4-FFF2-40B4-BE49-F238E27FC236}">
                <a16:creationId xmlns:a16="http://schemas.microsoft.com/office/drawing/2014/main" id="{F15ED743-C653-4C56-A475-B7CF305C8E96}"/>
              </a:ext>
            </a:extLst>
          </p:cNvPr>
          <p:cNvSpPr>
            <a:spLocks noGrp="1"/>
          </p:cNvSpPr>
          <p:nvPr>
            <p:ph type="dt" sz="quarter" idx="10"/>
          </p:nvPr>
        </p:nvSpPr>
        <p:spPr/>
        <p:txBody>
          <a:bodyPr/>
          <a:lstStyle/>
          <a:p>
            <a:pPr>
              <a:defRPr/>
            </a:pPr>
            <a:fld id="{DC9DE814-1976-402B-BF0E-49615EC72D03}" type="datetime8">
              <a:rPr lang="en-US"/>
              <a:pPr>
                <a:defRPr/>
              </a:pPr>
              <a:t>3/26/2020 3:29 PM</a:t>
            </a:fld>
            <a:endParaRPr lang="en-US" altLang="zh-CN"/>
          </a:p>
        </p:txBody>
      </p:sp>
      <p:sp>
        <p:nvSpPr>
          <p:cNvPr id="10243" name="灯片编号占位符 3">
            <a:extLst>
              <a:ext uri="{FF2B5EF4-FFF2-40B4-BE49-F238E27FC236}">
                <a16:creationId xmlns:a16="http://schemas.microsoft.com/office/drawing/2014/main" id="{0CAD0344-4199-47AD-A693-B5288425AC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5DE014C-DAB5-4D4C-AD69-1705D343E200}" type="slidenum">
              <a:rPr lang="en-US" altLang="zh-CN" sz="1400"/>
              <a:pPr>
                <a:spcBef>
                  <a:spcPct val="0"/>
                </a:spcBef>
                <a:buFontTx/>
                <a:buNone/>
              </a:pPr>
              <a:t>8</a:t>
            </a:fld>
            <a:endParaRPr lang="en-US" altLang="zh-CN" sz="1400"/>
          </a:p>
        </p:txBody>
      </p:sp>
      <p:sp>
        <p:nvSpPr>
          <p:cNvPr id="8195" name="Text Box 3">
            <a:extLst>
              <a:ext uri="{FF2B5EF4-FFF2-40B4-BE49-F238E27FC236}">
                <a16:creationId xmlns:a16="http://schemas.microsoft.com/office/drawing/2014/main" id="{B8DE2DF6-D1DD-43DF-9B34-FDBE90CDB20D}"/>
              </a:ext>
            </a:extLst>
          </p:cNvPr>
          <p:cNvSpPr txBox="1">
            <a:spLocks noChangeArrowheads="1"/>
          </p:cNvSpPr>
          <p:nvPr/>
        </p:nvSpPr>
        <p:spPr bwMode="auto">
          <a:xfrm>
            <a:off x="381000" y="1689100"/>
            <a:ext cx="8458200" cy="1373188"/>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与金属导体不同，在构成电介质的分子中，原子核与电子的引力相当大，使得原子核与电子结合得非常紧密，电子处于</a:t>
            </a:r>
            <a:r>
              <a:rPr lang="zh-CN" altLang="en-US">
                <a:solidFill>
                  <a:srgbClr val="FF0066"/>
                </a:solidFill>
                <a:effectLst>
                  <a:outerShdw blurRad="38100" dist="38100" dir="2700000" algn="tl">
                    <a:srgbClr val="000000"/>
                  </a:outerShdw>
                </a:effectLst>
              </a:rPr>
              <a:t>束</a:t>
            </a:r>
          </a:p>
        </p:txBody>
      </p:sp>
      <p:sp>
        <p:nvSpPr>
          <p:cNvPr id="8221" name="Text Box 29">
            <a:extLst>
              <a:ext uri="{FF2B5EF4-FFF2-40B4-BE49-F238E27FC236}">
                <a16:creationId xmlns:a16="http://schemas.microsoft.com/office/drawing/2014/main" id="{E8800FF5-FBB5-437B-A1AA-0C68816FE379}"/>
              </a:ext>
            </a:extLst>
          </p:cNvPr>
          <p:cNvSpPr txBox="1">
            <a:spLocks noChangeArrowheads="1"/>
          </p:cNvSpPr>
          <p:nvPr/>
        </p:nvSpPr>
        <p:spPr bwMode="auto">
          <a:xfrm>
            <a:off x="395288" y="5154613"/>
            <a:ext cx="1381125" cy="5191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幼圆" panose="02010509060101010101" pitchFamily="49" charset="-122"/>
              </a:rPr>
              <a:t>电介质</a:t>
            </a:r>
          </a:p>
        </p:txBody>
      </p:sp>
      <p:sp>
        <p:nvSpPr>
          <p:cNvPr id="8223" name="Rectangle 31">
            <a:extLst>
              <a:ext uri="{FF2B5EF4-FFF2-40B4-BE49-F238E27FC236}">
                <a16:creationId xmlns:a16="http://schemas.microsoft.com/office/drawing/2014/main" id="{A3817B5E-718B-409E-9208-BCCCF09AAA33}"/>
              </a:ext>
            </a:extLst>
          </p:cNvPr>
          <p:cNvSpPr>
            <a:spLocks noChangeArrowheads="1"/>
          </p:cNvSpPr>
          <p:nvPr/>
        </p:nvSpPr>
        <p:spPr bwMode="auto">
          <a:xfrm>
            <a:off x="3779838" y="2701925"/>
            <a:ext cx="5113337" cy="3744913"/>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nvGrpSpPr>
          <p:cNvPr id="2" name="Group 75">
            <a:extLst>
              <a:ext uri="{FF2B5EF4-FFF2-40B4-BE49-F238E27FC236}">
                <a16:creationId xmlns:a16="http://schemas.microsoft.com/office/drawing/2014/main" id="{5998CF2B-2128-4C93-A74E-FC4921B89FE9}"/>
              </a:ext>
            </a:extLst>
          </p:cNvPr>
          <p:cNvGrpSpPr>
            <a:grpSpLocks/>
          </p:cNvGrpSpPr>
          <p:nvPr/>
        </p:nvGrpSpPr>
        <p:grpSpPr bwMode="auto">
          <a:xfrm>
            <a:off x="4364038" y="2990850"/>
            <a:ext cx="1568450" cy="1004888"/>
            <a:chOff x="3130" y="2205"/>
            <a:chExt cx="988" cy="633"/>
          </a:xfrm>
        </p:grpSpPr>
        <p:sp>
          <p:nvSpPr>
            <p:cNvPr id="8224" name="Oval 32">
              <a:extLst>
                <a:ext uri="{FF2B5EF4-FFF2-40B4-BE49-F238E27FC236}">
                  <a16:creationId xmlns:a16="http://schemas.microsoft.com/office/drawing/2014/main" id="{11DC23E1-4163-402F-96C8-5EE18578E3BC}"/>
                </a:ext>
              </a:extLst>
            </p:cNvPr>
            <p:cNvSpPr>
              <a:spLocks noChangeArrowheads="1"/>
            </p:cNvSpPr>
            <p:nvPr/>
          </p:nvSpPr>
          <p:spPr bwMode="auto">
            <a:xfrm>
              <a:off x="3288" y="2385"/>
              <a:ext cx="453" cy="453"/>
            </a:xfrm>
            <a:prstGeom prst="ellipse">
              <a:avLst/>
            </a:prstGeom>
            <a:gradFill rotWithShape="1">
              <a:gsLst>
                <a:gs pos="0">
                  <a:srgbClr val="99FFCC"/>
                </a:gs>
                <a:gs pos="100000">
                  <a:srgbClr val="99FFCC">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25" name="Oval 33">
              <a:extLst>
                <a:ext uri="{FF2B5EF4-FFF2-40B4-BE49-F238E27FC236}">
                  <a16:creationId xmlns:a16="http://schemas.microsoft.com/office/drawing/2014/main" id="{D4E6F736-EF90-4F51-B289-0FFA52167B02}"/>
                </a:ext>
              </a:extLst>
            </p:cNvPr>
            <p:cNvSpPr>
              <a:spLocks noChangeArrowheads="1"/>
            </p:cNvSpPr>
            <p:nvPr/>
          </p:nvSpPr>
          <p:spPr bwMode="auto">
            <a:xfrm>
              <a:off x="3738" y="2477"/>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26" name="Line 34">
              <a:extLst>
                <a:ext uri="{FF2B5EF4-FFF2-40B4-BE49-F238E27FC236}">
                  <a16:creationId xmlns:a16="http://schemas.microsoft.com/office/drawing/2014/main" id="{788FCB9A-4AC9-474F-A026-EE0CECDF0E7D}"/>
                </a:ext>
              </a:extLst>
            </p:cNvPr>
            <p:cNvSpPr>
              <a:spLocks noChangeShapeType="1"/>
            </p:cNvSpPr>
            <p:nvPr/>
          </p:nvSpPr>
          <p:spPr bwMode="auto">
            <a:xfrm>
              <a:off x="3515" y="2613"/>
              <a:ext cx="363" cy="0"/>
            </a:xfrm>
            <a:prstGeom prst="line">
              <a:avLst/>
            </a:prstGeom>
            <a:noFill/>
            <a:ln w="19050">
              <a:solidFill>
                <a:schemeClr val="tx2"/>
              </a:solidFill>
              <a:miter lim="800000"/>
              <a:headEnd/>
              <a:tailEnd type="stealth" w="med" len="lg"/>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88" name="Object 35">
              <a:extLst>
                <a:ext uri="{FF2B5EF4-FFF2-40B4-BE49-F238E27FC236}">
                  <a16:creationId xmlns:a16="http://schemas.microsoft.com/office/drawing/2014/main" id="{3EAB182A-7BA3-44E8-A8E2-492FFE9452A8}"/>
                </a:ext>
              </a:extLst>
            </p:cNvPr>
            <p:cNvGraphicFramePr>
              <a:graphicFrameLocks noChangeAspect="1"/>
            </p:cNvGraphicFramePr>
            <p:nvPr/>
          </p:nvGraphicFramePr>
          <p:xfrm>
            <a:off x="3628" y="2205"/>
            <a:ext cx="187" cy="249"/>
          </p:xfrm>
          <a:graphic>
            <a:graphicData uri="http://schemas.openxmlformats.org/presentationml/2006/ole">
              <mc:AlternateContent xmlns:mc="http://schemas.openxmlformats.org/markup-compatibility/2006">
                <mc:Choice xmlns:v="urn:schemas-microsoft-com:vml" Requires="v">
                  <p:oleObj spid="_x0000_s10309" name="公式" r:id="rId3" imgW="114108" imgH="167446" progId="Equation.3">
                    <p:embed/>
                  </p:oleObj>
                </mc:Choice>
                <mc:Fallback>
                  <p:oleObj name="公式" r:id="rId3" imgW="114108" imgH="167446"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 y="2205"/>
                          <a:ext cx="18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9" name="Object 36">
              <a:extLst>
                <a:ext uri="{FF2B5EF4-FFF2-40B4-BE49-F238E27FC236}">
                  <a16:creationId xmlns:a16="http://schemas.microsoft.com/office/drawing/2014/main" id="{5E4E8BDE-872A-4BAC-B7F4-CE0823EF347B}"/>
                </a:ext>
              </a:extLst>
            </p:cNvPr>
            <p:cNvGraphicFramePr>
              <a:graphicFrameLocks noChangeAspect="1"/>
            </p:cNvGraphicFramePr>
            <p:nvPr/>
          </p:nvGraphicFramePr>
          <p:xfrm>
            <a:off x="3130" y="2263"/>
            <a:ext cx="249" cy="217"/>
          </p:xfrm>
          <a:graphic>
            <a:graphicData uri="http://schemas.openxmlformats.org/presentationml/2006/ole">
              <mc:AlternateContent xmlns:mc="http://schemas.openxmlformats.org/markup-compatibility/2006">
                <mc:Choice xmlns:v="urn:schemas-microsoft-com:vml" Requires="v">
                  <p:oleObj spid="_x0000_s10310" name="公式" r:id="rId5" imgW="167610" imgH="144613" progId="Equation.3">
                    <p:embed/>
                  </p:oleObj>
                </mc:Choice>
                <mc:Fallback>
                  <p:oleObj name="公式" r:id="rId5" imgW="167610" imgH="144613"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0" y="2263"/>
                          <a:ext cx="249"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0" name="Object 37">
              <a:extLst>
                <a:ext uri="{FF2B5EF4-FFF2-40B4-BE49-F238E27FC236}">
                  <a16:creationId xmlns:a16="http://schemas.microsoft.com/office/drawing/2014/main" id="{2A914504-7ADD-4AF6-B543-2BD120CBC816}"/>
                </a:ext>
              </a:extLst>
            </p:cNvPr>
            <p:cNvGraphicFramePr>
              <a:graphicFrameLocks noChangeAspect="1"/>
            </p:cNvGraphicFramePr>
            <p:nvPr/>
          </p:nvGraphicFramePr>
          <p:xfrm>
            <a:off x="3885" y="2314"/>
            <a:ext cx="233" cy="201"/>
          </p:xfrm>
          <a:graphic>
            <a:graphicData uri="http://schemas.openxmlformats.org/presentationml/2006/ole">
              <mc:AlternateContent xmlns:mc="http://schemas.openxmlformats.org/markup-compatibility/2006">
                <mc:Choice xmlns:v="urn:schemas-microsoft-com:vml" Requires="v">
                  <p:oleObj spid="_x0000_s10311" name="公式" r:id="rId7" imgW="152459" imgH="121779" progId="Equation.3">
                    <p:embed/>
                  </p:oleObj>
                </mc:Choice>
                <mc:Fallback>
                  <p:oleObj name="公式" r:id="rId7" imgW="152459" imgH="121779"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5" y="2314"/>
                          <a:ext cx="233"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76">
            <a:extLst>
              <a:ext uri="{FF2B5EF4-FFF2-40B4-BE49-F238E27FC236}">
                <a16:creationId xmlns:a16="http://schemas.microsoft.com/office/drawing/2014/main" id="{56487B5E-A5D2-46EA-BEB0-FB8FC8CF48D0}"/>
              </a:ext>
            </a:extLst>
          </p:cNvPr>
          <p:cNvGrpSpPr>
            <a:grpSpLocks/>
          </p:cNvGrpSpPr>
          <p:nvPr/>
        </p:nvGrpSpPr>
        <p:grpSpPr bwMode="auto">
          <a:xfrm>
            <a:off x="6877050" y="2846388"/>
            <a:ext cx="1212850" cy="1589087"/>
            <a:chOff x="4227" y="2322"/>
            <a:chExt cx="764" cy="1001"/>
          </a:xfrm>
        </p:grpSpPr>
        <p:sp>
          <p:nvSpPr>
            <p:cNvPr id="8236" name="Oval 44">
              <a:extLst>
                <a:ext uri="{FF2B5EF4-FFF2-40B4-BE49-F238E27FC236}">
                  <a16:creationId xmlns:a16="http://schemas.microsoft.com/office/drawing/2014/main" id="{E0206A32-900D-4398-B506-A0762F188973}"/>
                </a:ext>
              </a:extLst>
            </p:cNvPr>
            <p:cNvSpPr>
              <a:spLocks noChangeArrowheads="1"/>
            </p:cNvSpPr>
            <p:nvPr/>
          </p:nvSpPr>
          <p:spPr bwMode="auto">
            <a:xfrm>
              <a:off x="4241" y="2658"/>
              <a:ext cx="453" cy="453"/>
            </a:xfrm>
            <a:prstGeom prst="ellipse">
              <a:avLst/>
            </a:prstGeom>
            <a:gradFill rotWithShape="1">
              <a:gsLst>
                <a:gs pos="0">
                  <a:srgbClr val="99FFCC"/>
                </a:gs>
                <a:gs pos="100000">
                  <a:srgbClr val="99FFCC">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37" name="Oval 45">
              <a:extLst>
                <a:ext uri="{FF2B5EF4-FFF2-40B4-BE49-F238E27FC236}">
                  <a16:creationId xmlns:a16="http://schemas.microsoft.com/office/drawing/2014/main" id="{AF000121-AAAD-4AAB-A31A-3E11D3A09796}"/>
                </a:ext>
              </a:extLst>
            </p:cNvPr>
            <p:cNvSpPr>
              <a:spLocks noChangeArrowheads="1"/>
            </p:cNvSpPr>
            <p:nvPr/>
          </p:nvSpPr>
          <p:spPr bwMode="auto">
            <a:xfrm>
              <a:off x="4542" y="2453"/>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38" name="Line 46">
              <a:extLst>
                <a:ext uri="{FF2B5EF4-FFF2-40B4-BE49-F238E27FC236}">
                  <a16:creationId xmlns:a16="http://schemas.microsoft.com/office/drawing/2014/main" id="{ED3DD48F-B2D8-475B-9362-8951DBAC7D65}"/>
                </a:ext>
              </a:extLst>
            </p:cNvPr>
            <p:cNvSpPr>
              <a:spLocks noChangeShapeType="1"/>
            </p:cNvSpPr>
            <p:nvPr/>
          </p:nvSpPr>
          <p:spPr bwMode="auto">
            <a:xfrm flipV="1">
              <a:off x="4467" y="2885"/>
              <a:ext cx="409" cy="0"/>
            </a:xfrm>
            <a:prstGeom prst="line">
              <a:avLst/>
            </a:prstGeom>
            <a:noFill/>
            <a:ln w="19050">
              <a:solidFill>
                <a:schemeClr val="tx2"/>
              </a:solidFill>
              <a:miter lim="800000"/>
              <a:headEnd/>
              <a:tailEnd type="stealth" w="med" len="lg"/>
            </a:ln>
            <a:effectLst/>
          </p:spPr>
          <p:txBody>
            <a:bodyPr wrap="none"/>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79" name="Object 47">
              <a:extLst>
                <a:ext uri="{FF2B5EF4-FFF2-40B4-BE49-F238E27FC236}">
                  <a16:creationId xmlns:a16="http://schemas.microsoft.com/office/drawing/2014/main" id="{5DAEE7C2-BB80-49DE-807E-203F16EB69C0}"/>
                </a:ext>
              </a:extLst>
            </p:cNvPr>
            <p:cNvGraphicFramePr>
              <a:graphicFrameLocks noChangeAspect="1"/>
            </p:cNvGraphicFramePr>
            <p:nvPr/>
          </p:nvGraphicFramePr>
          <p:xfrm>
            <a:off x="4804" y="2610"/>
            <a:ext cx="187" cy="249"/>
          </p:xfrm>
          <a:graphic>
            <a:graphicData uri="http://schemas.openxmlformats.org/presentationml/2006/ole">
              <mc:AlternateContent xmlns:mc="http://schemas.openxmlformats.org/markup-compatibility/2006">
                <mc:Choice xmlns:v="urn:schemas-microsoft-com:vml" Requires="v">
                  <p:oleObj spid="_x0000_s10312" name="公式" r:id="rId9" imgW="114108" imgH="167446" progId="Equation.3">
                    <p:embed/>
                  </p:oleObj>
                </mc:Choice>
                <mc:Fallback>
                  <p:oleObj name="公式" r:id="rId9" imgW="114108" imgH="167446" progId="Equation.3">
                    <p:embed/>
                    <p:pic>
                      <p:nvPicPr>
                        <p:cNvPr id="0"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4" y="2610"/>
                          <a:ext cx="187"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0" name="Object 48">
              <a:extLst>
                <a:ext uri="{FF2B5EF4-FFF2-40B4-BE49-F238E27FC236}">
                  <a16:creationId xmlns:a16="http://schemas.microsoft.com/office/drawing/2014/main" id="{ACC2F4FA-0540-4A17-86B2-DBE996FD838B}"/>
                </a:ext>
              </a:extLst>
            </p:cNvPr>
            <p:cNvGraphicFramePr>
              <a:graphicFrameLocks noChangeAspect="1"/>
            </p:cNvGraphicFramePr>
            <p:nvPr/>
          </p:nvGraphicFramePr>
          <p:xfrm>
            <a:off x="4227" y="2488"/>
            <a:ext cx="203" cy="219"/>
          </p:xfrm>
          <a:graphic>
            <a:graphicData uri="http://schemas.openxmlformats.org/presentationml/2006/ole">
              <mc:AlternateContent xmlns:mc="http://schemas.openxmlformats.org/markup-compatibility/2006">
                <mc:Choice xmlns:v="urn:schemas-microsoft-com:vml" Requires="v">
                  <p:oleObj spid="_x0000_s10313" name="公式" r:id="rId11" imgW="122157" imgH="144613" progId="Equation.3">
                    <p:embed/>
                  </p:oleObj>
                </mc:Choice>
                <mc:Fallback>
                  <p:oleObj name="公式" r:id="rId11" imgW="122157" imgH="144613" progId="Equation.3">
                    <p:embed/>
                    <p:pic>
                      <p:nvPicPr>
                        <p:cNvPr id="0"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7" y="2488"/>
                          <a:ext cx="203"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1" name="Object 49">
              <a:extLst>
                <a:ext uri="{FF2B5EF4-FFF2-40B4-BE49-F238E27FC236}">
                  <a16:creationId xmlns:a16="http://schemas.microsoft.com/office/drawing/2014/main" id="{A650ED76-A248-40AB-8FB6-21E92490519A}"/>
                </a:ext>
              </a:extLst>
            </p:cNvPr>
            <p:cNvGraphicFramePr>
              <a:graphicFrameLocks noChangeAspect="1"/>
            </p:cNvGraphicFramePr>
            <p:nvPr/>
          </p:nvGraphicFramePr>
          <p:xfrm>
            <a:off x="4740" y="2976"/>
            <a:ext cx="233" cy="201"/>
          </p:xfrm>
          <a:graphic>
            <a:graphicData uri="http://schemas.openxmlformats.org/presentationml/2006/ole">
              <mc:AlternateContent xmlns:mc="http://schemas.openxmlformats.org/markup-compatibility/2006">
                <mc:Choice xmlns:v="urn:schemas-microsoft-com:vml" Requires="v">
                  <p:oleObj spid="_x0000_s10314" name="公式" r:id="rId13" imgW="152459" imgH="121779" progId="Equation.3">
                    <p:embed/>
                  </p:oleObj>
                </mc:Choice>
                <mc:Fallback>
                  <p:oleObj name="公式" r:id="rId13" imgW="152459" imgH="121779" progId="Equation.3">
                    <p:embed/>
                    <p:pic>
                      <p:nvPicPr>
                        <p:cNvPr id="0" name="Object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0" y="2976"/>
                          <a:ext cx="233"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42" name="Oval 50">
              <a:extLst>
                <a:ext uri="{FF2B5EF4-FFF2-40B4-BE49-F238E27FC236}">
                  <a16:creationId xmlns:a16="http://schemas.microsoft.com/office/drawing/2014/main" id="{5482C0F6-867F-4D9E-87F7-A54EAF8455EB}"/>
                </a:ext>
              </a:extLst>
            </p:cNvPr>
            <p:cNvSpPr>
              <a:spLocks noChangeArrowheads="1"/>
            </p:cNvSpPr>
            <p:nvPr/>
          </p:nvSpPr>
          <p:spPr bwMode="auto">
            <a:xfrm>
              <a:off x="4534" y="3051"/>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43" name="AutoShape 51">
              <a:extLst>
                <a:ext uri="{FF2B5EF4-FFF2-40B4-BE49-F238E27FC236}">
                  <a16:creationId xmlns:a16="http://schemas.microsoft.com/office/drawing/2014/main" id="{219C154C-2523-4681-971A-DAF534C7B2AB}"/>
                </a:ext>
              </a:extLst>
            </p:cNvPr>
            <p:cNvSpPr>
              <a:spLocks noChangeArrowheads="1"/>
            </p:cNvSpPr>
            <p:nvPr/>
          </p:nvSpPr>
          <p:spPr bwMode="auto">
            <a:xfrm>
              <a:off x="4467" y="2568"/>
              <a:ext cx="409" cy="635"/>
            </a:xfrm>
            <a:prstGeom prst="diamond">
              <a:avLst/>
            </a:prstGeom>
            <a:noFill/>
            <a:ln w="12700">
              <a:solidFill>
                <a:schemeClr val="hlink"/>
              </a:solidFill>
              <a:prstDash val="dash"/>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84" name="Object 53">
              <a:extLst>
                <a:ext uri="{FF2B5EF4-FFF2-40B4-BE49-F238E27FC236}">
                  <a16:creationId xmlns:a16="http://schemas.microsoft.com/office/drawing/2014/main" id="{9C5CC828-34DE-4688-BB56-416C4FBC8BBB}"/>
                </a:ext>
              </a:extLst>
            </p:cNvPr>
            <p:cNvGraphicFramePr>
              <a:graphicFrameLocks noChangeAspect="1"/>
            </p:cNvGraphicFramePr>
            <p:nvPr/>
          </p:nvGraphicFramePr>
          <p:xfrm>
            <a:off x="4734" y="2322"/>
            <a:ext cx="233" cy="201"/>
          </p:xfrm>
          <a:graphic>
            <a:graphicData uri="http://schemas.openxmlformats.org/presentationml/2006/ole">
              <mc:AlternateContent xmlns:mc="http://schemas.openxmlformats.org/markup-compatibility/2006">
                <mc:Choice xmlns:v="urn:schemas-microsoft-com:vml" Requires="v">
                  <p:oleObj spid="_x0000_s10315" name="公式" r:id="rId15" imgW="152459" imgH="121779" progId="Equation.3">
                    <p:embed/>
                  </p:oleObj>
                </mc:Choice>
                <mc:Fallback>
                  <p:oleObj name="公式" r:id="rId15" imgW="152459" imgH="121779" progId="Equation.3">
                    <p:embed/>
                    <p:pic>
                      <p:nvPicPr>
                        <p:cNvPr id="0" name="Object 5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4" y="2322"/>
                          <a:ext cx="233"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78">
            <a:extLst>
              <a:ext uri="{FF2B5EF4-FFF2-40B4-BE49-F238E27FC236}">
                <a16:creationId xmlns:a16="http://schemas.microsoft.com/office/drawing/2014/main" id="{73955299-B266-4B71-9BAB-46C1459720BF}"/>
              </a:ext>
            </a:extLst>
          </p:cNvPr>
          <p:cNvGrpSpPr>
            <a:grpSpLocks/>
          </p:cNvGrpSpPr>
          <p:nvPr/>
        </p:nvGrpSpPr>
        <p:grpSpPr bwMode="auto">
          <a:xfrm>
            <a:off x="4267200" y="4437063"/>
            <a:ext cx="1762125" cy="1865312"/>
            <a:chOff x="3047" y="2840"/>
            <a:chExt cx="1110" cy="1175"/>
          </a:xfrm>
        </p:grpSpPr>
        <p:sp>
          <p:nvSpPr>
            <p:cNvPr id="8230" name="Oval 38">
              <a:extLst>
                <a:ext uri="{FF2B5EF4-FFF2-40B4-BE49-F238E27FC236}">
                  <a16:creationId xmlns:a16="http://schemas.microsoft.com/office/drawing/2014/main" id="{0328F59B-0B56-46DC-A1B7-30D57D7A4D8B}"/>
                </a:ext>
              </a:extLst>
            </p:cNvPr>
            <p:cNvSpPr>
              <a:spLocks noChangeArrowheads="1"/>
            </p:cNvSpPr>
            <p:nvPr/>
          </p:nvSpPr>
          <p:spPr bwMode="auto">
            <a:xfrm>
              <a:off x="3371" y="3294"/>
              <a:ext cx="453" cy="453"/>
            </a:xfrm>
            <a:prstGeom prst="ellipse">
              <a:avLst/>
            </a:prstGeom>
            <a:gradFill rotWithShape="1">
              <a:gsLst>
                <a:gs pos="0">
                  <a:srgbClr val="99FFCC"/>
                </a:gs>
                <a:gs pos="100000">
                  <a:srgbClr val="99FFCC">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31" name="Oval 39">
              <a:extLst>
                <a:ext uri="{FF2B5EF4-FFF2-40B4-BE49-F238E27FC236}">
                  <a16:creationId xmlns:a16="http://schemas.microsoft.com/office/drawing/2014/main" id="{D355AD07-01FE-4965-AFA5-D50D720D4443}"/>
                </a:ext>
              </a:extLst>
            </p:cNvPr>
            <p:cNvSpPr>
              <a:spLocks noChangeArrowheads="1"/>
            </p:cNvSpPr>
            <p:nvPr/>
          </p:nvSpPr>
          <p:spPr bwMode="auto">
            <a:xfrm>
              <a:off x="3716" y="3127"/>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67" name="Object 41">
              <a:extLst>
                <a:ext uri="{FF2B5EF4-FFF2-40B4-BE49-F238E27FC236}">
                  <a16:creationId xmlns:a16="http://schemas.microsoft.com/office/drawing/2014/main" id="{A55055B5-BBB2-44CB-9C66-9FE24D8C62FC}"/>
                </a:ext>
              </a:extLst>
            </p:cNvPr>
            <p:cNvGraphicFramePr>
              <a:graphicFrameLocks noChangeAspect="1"/>
            </p:cNvGraphicFramePr>
            <p:nvPr/>
          </p:nvGraphicFramePr>
          <p:xfrm>
            <a:off x="3488" y="2840"/>
            <a:ext cx="468" cy="249"/>
          </p:xfrm>
          <a:graphic>
            <a:graphicData uri="http://schemas.openxmlformats.org/presentationml/2006/ole">
              <mc:AlternateContent xmlns:mc="http://schemas.openxmlformats.org/markup-compatibility/2006">
                <mc:Choice xmlns:v="urn:schemas-microsoft-com:vml" Requires="v">
                  <p:oleObj spid="_x0000_s10316" name="公式" r:id="rId17" imgW="342796" imgH="167446" progId="Equation.3">
                    <p:embed/>
                  </p:oleObj>
                </mc:Choice>
                <mc:Fallback>
                  <p:oleObj name="公式" r:id="rId17" imgW="342796" imgH="167446" progId="Equation.3">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88" y="2840"/>
                          <a:ext cx="468"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8" name="Object 42">
              <a:extLst>
                <a:ext uri="{FF2B5EF4-FFF2-40B4-BE49-F238E27FC236}">
                  <a16:creationId xmlns:a16="http://schemas.microsoft.com/office/drawing/2014/main" id="{87220697-BF54-4788-8D74-408542F6B782}"/>
                </a:ext>
              </a:extLst>
            </p:cNvPr>
            <p:cNvGraphicFramePr>
              <a:graphicFrameLocks noChangeAspect="1"/>
            </p:cNvGraphicFramePr>
            <p:nvPr/>
          </p:nvGraphicFramePr>
          <p:xfrm>
            <a:off x="3198" y="3430"/>
            <a:ext cx="203" cy="219"/>
          </p:xfrm>
          <a:graphic>
            <a:graphicData uri="http://schemas.openxmlformats.org/presentationml/2006/ole">
              <mc:AlternateContent xmlns:mc="http://schemas.openxmlformats.org/markup-compatibility/2006">
                <mc:Choice xmlns:v="urn:schemas-microsoft-com:vml" Requires="v">
                  <p:oleObj spid="_x0000_s10317" name="公式" r:id="rId19" imgW="122157" imgH="144613" progId="Equation.3">
                    <p:embed/>
                  </p:oleObj>
                </mc:Choice>
                <mc:Fallback>
                  <p:oleObj name="公式" r:id="rId19" imgW="122157" imgH="144613" progId="Equation.3">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98" y="3430"/>
                          <a:ext cx="203"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58" name="Oval 66">
              <a:extLst>
                <a:ext uri="{FF2B5EF4-FFF2-40B4-BE49-F238E27FC236}">
                  <a16:creationId xmlns:a16="http://schemas.microsoft.com/office/drawing/2014/main" id="{3F541EF4-1B0D-4985-9338-B8DD470C9670}"/>
                </a:ext>
              </a:extLst>
            </p:cNvPr>
            <p:cNvSpPr>
              <a:spLocks noChangeArrowheads="1"/>
            </p:cNvSpPr>
            <p:nvPr/>
          </p:nvSpPr>
          <p:spPr bwMode="auto">
            <a:xfrm>
              <a:off x="3718" y="3636"/>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60" name="Oval 68">
              <a:extLst>
                <a:ext uri="{FF2B5EF4-FFF2-40B4-BE49-F238E27FC236}">
                  <a16:creationId xmlns:a16="http://schemas.microsoft.com/office/drawing/2014/main" id="{1A9410FE-D96C-4E02-A282-F846231CAA21}"/>
                </a:ext>
              </a:extLst>
            </p:cNvPr>
            <p:cNvSpPr>
              <a:spLocks noChangeArrowheads="1"/>
            </p:cNvSpPr>
            <p:nvPr/>
          </p:nvSpPr>
          <p:spPr bwMode="auto">
            <a:xfrm>
              <a:off x="3210" y="3133"/>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61" name="Oval 69">
              <a:extLst>
                <a:ext uri="{FF2B5EF4-FFF2-40B4-BE49-F238E27FC236}">
                  <a16:creationId xmlns:a16="http://schemas.microsoft.com/office/drawing/2014/main" id="{D9E8E03A-A83C-480F-A356-9802CC28D281}"/>
                </a:ext>
              </a:extLst>
            </p:cNvPr>
            <p:cNvSpPr>
              <a:spLocks noChangeArrowheads="1"/>
            </p:cNvSpPr>
            <p:nvPr/>
          </p:nvSpPr>
          <p:spPr bwMode="auto">
            <a:xfrm>
              <a:off x="3212" y="3642"/>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72" name="Object 70">
              <a:extLst>
                <a:ext uri="{FF2B5EF4-FFF2-40B4-BE49-F238E27FC236}">
                  <a16:creationId xmlns:a16="http://schemas.microsoft.com/office/drawing/2014/main" id="{4E3389BF-4564-430F-B322-4796D905232A}"/>
                </a:ext>
              </a:extLst>
            </p:cNvPr>
            <p:cNvGraphicFramePr>
              <a:graphicFrameLocks noChangeAspect="1"/>
            </p:cNvGraphicFramePr>
            <p:nvPr/>
          </p:nvGraphicFramePr>
          <p:xfrm>
            <a:off x="3896" y="3811"/>
            <a:ext cx="234" cy="204"/>
          </p:xfrm>
          <a:graphic>
            <a:graphicData uri="http://schemas.openxmlformats.org/presentationml/2006/ole">
              <mc:AlternateContent xmlns:mc="http://schemas.openxmlformats.org/markup-compatibility/2006">
                <mc:Choice xmlns:v="urn:schemas-microsoft-com:vml" Requires="v">
                  <p:oleObj spid="_x0000_s10318" name="公式" r:id="rId21" imgW="152459" imgH="121779" progId="Equation.3">
                    <p:embed/>
                  </p:oleObj>
                </mc:Choice>
                <mc:Fallback>
                  <p:oleObj name="公式" r:id="rId21" imgW="152459" imgH="121779" progId="Equation.3">
                    <p:embed/>
                    <p:pic>
                      <p:nvPicPr>
                        <p:cNvPr id="0" name="Object 7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96" y="3811"/>
                          <a:ext cx="2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3" name="Object 72">
              <a:extLst>
                <a:ext uri="{FF2B5EF4-FFF2-40B4-BE49-F238E27FC236}">
                  <a16:creationId xmlns:a16="http://schemas.microsoft.com/office/drawing/2014/main" id="{01BFADE3-8022-4504-A36B-C7D2727B0D0D}"/>
                </a:ext>
              </a:extLst>
            </p:cNvPr>
            <p:cNvGraphicFramePr>
              <a:graphicFrameLocks noChangeAspect="1"/>
            </p:cNvGraphicFramePr>
            <p:nvPr/>
          </p:nvGraphicFramePr>
          <p:xfrm>
            <a:off x="3047" y="3811"/>
            <a:ext cx="234" cy="204"/>
          </p:xfrm>
          <a:graphic>
            <a:graphicData uri="http://schemas.openxmlformats.org/presentationml/2006/ole">
              <mc:AlternateContent xmlns:mc="http://schemas.openxmlformats.org/markup-compatibility/2006">
                <mc:Choice xmlns:v="urn:schemas-microsoft-com:vml" Requires="v">
                  <p:oleObj spid="_x0000_s10319" name="公式" r:id="rId23" imgW="152459" imgH="121779" progId="Equation.3">
                    <p:embed/>
                  </p:oleObj>
                </mc:Choice>
                <mc:Fallback>
                  <p:oleObj name="公式" r:id="rId23" imgW="152459" imgH="121779" progId="Equation.3">
                    <p:embed/>
                    <p:pic>
                      <p:nvPicPr>
                        <p:cNvPr id="0" name="Object 7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7" y="3811"/>
                          <a:ext cx="2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4" name="Object 73">
              <a:extLst>
                <a:ext uri="{FF2B5EF4-FFF2-40B4-BE49-F238E27FC236}">
                  <a16:creationId xmlns:a16="http://schemas.microsoft.com/office/drawing/2014/main" id="{18C8E31B-C854-4A02-914D-A30A2AA7E22D}"/>
                </a:ext>
              </a:extLst>
            </p:cNvPr>
            <p:cNvGraphicFramePr>
              <a:graphicFrameLocks noChangeAspect="1"/>
            </p:cNvGraphicFramePr>
            <p:nvPr/>
          </p:nvGraphicFramePr>
          <p:xfrm>
            <a:off x="3923" y="2994"/>
            <a:ext cx="234" cy="204"/>
          </p:xfrm>
          <a:graphic>
            <a:graphicData uri="http://schemas.openxmlformats.org/presentationml/2006/ole">
              <mc:AlternateContent xmlns:mc="http://schemas.openxmlformats.org/markup-compatibility/2006">
                <mc:Choice xmlns:v="urn:schemas-microsoft-com:vml" Requires="v">
                  <p:oleObj spid="_x0000_s10320" name="公式" r:id="rId25" imgW="152459" imgH="121779" progId="Equation.3">
                    <p:embed/>
                  </p:oleObj>
                </mc:Choice>
                <mc:Fallback>
                  <p:oleObj name="公式" r:id="rId25" imgW="152459" imgH="121779" progId="Equation.3">
                    <p:embed/>
                    <p:pic>
                      <p:nvPicPr>
                        <p:cNvPr id="0" name="Object 7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23" y="2994"/>
                          <a:ext cx="2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5" name="Object 74">
              <a:extLst>
                <a:ext uri="{FF2B5EF4-FFF2-40B4-BE49-F238E27FC236}">
                  <a16:creationId xmlns:a16="http://schemas.microsoft.com/office/drawing/2014/main" id="{F3A17C50-BCE9-45B0-92AB-0BF0AF7A9A6A}"/>
                </a:ext>
              </a:extLst>
            </p:cNvPr>
            <p:cNvGraphicFramePr>
              <a:graphicFrameLocks noChangeAspect="1"/>
            </p:cNvGraphicFramePr>
            <p:nvPr/>
          </p:nvGraphicFramePr>
          <p:xfrm>
            <a:off x="3074" y="2994"/>
            <a:ext cx="234" cy="204"/>
          </p:xfrm>
          <a:graphic>
            <a:graphicData uri="http://schemas.openxmlformats.org/presentationml/2006/ole">
              <mc:AlternateContent xmlns:mc="http://schemas.openxmlformats.org/markup-compatibility/2006">
                <mc:Choice xmlns:v="urn:schemas-microsoft-com:vml" Requires="v">
                  <p:oleObj spid="_x0000_s10321" name="公式" r:id="rId27" imgW="152459" imgH="121779" progId="Equation.3">
                    <p:embed/>
                  </p:oleObj>
                </mc:Choice>
                <mc:Fallback>
                  <p:oleObj name="公式" r:id="rId27" imgW="152459" imgH="121779" progId="Equation.3">
                    <p:embed/>
                    <p:pic>
                      <p:nvPicPr>
                        <p:cNvPr id="0" name="Object 7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74" y="2994"/>
                          <a:ext cx="2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222" name="Object 30">
            <a:extLst>
              <a:ext uri="{FF2B5EF4-FFF2-40B4-BE49-F238E27FC236}">
                <a16:creationId xmlns:a16="http://schemas.microsoft.com/office/drawing/2014/main" id="{3AD21367-A56D-4A4F-9532-9F146964C5A9}"/>
              </a:ext>
            </a:extLst>
          </p:cNvPr>
          <p:cNvGraphicFramePr>
            <a:graphicFrameLocks noChangeAspect="1"/>
          </p:cNvGraphicFramePr>
          <p:nvPr/>
        </p:nvGraphicFramePr>
        <p:xfrm>
          <a:off x="1536700" y="4505325"/>
          <a:ext cx="2751138" cy="1941513"/>
        </p:xfrm>
        <a:graphic>
          <a:graphicData uri="http://schemas.openxmlformats.org/presentationml/2006/ole">
            <mc:AlternateContent xmlns:mc="http://schemas.openxmlformats.org/markup-compatibility/2006">
              <mc:Choice xmlns:v="urn:schemas-microsoft-com:vml" Requires="v">
                <p:oleObj spid="_x0000_s10322" name="公式" r:id="rId29" imgW="1105092" imgH="906683" progId="Equation.3">
                  <p:embed/>
                </p:oleObj>
              </mc:Choice>
              <mc:Fallback>
                <p:oleObj name="公式" r:id="rId29" imgW="1105092" imgH="906683" progId="Equation.3">
                  <p:embed/>
                  <p:pic>
                    <p:nvPicPr>
                      <p:cNvPr id="0"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36700" y="4505325"/>
                        <a:ext cx="2751138" cy="19415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71" name="Text Box 79">
            <a:extLst>
              <a:ext uri="{FF2B5EF4-FFF2-40B4-BE49-F238E27FC236}">
                <a16:creationId xmlns:a16="http://schemas.microsoft.com/office/drawing/2014/main" id="{F74D9F1D-BC8A-4054-9B18-43F1D810BD27}"/>
              </a:ext>
            </a:extLst>
          </p:cNvPr>
          <p:cNvSpPr txBox="1">
            <a:spLocks noChangeArrowheads="1"/>
          </p:cNvSpPr>
          <p:nvPr/>
        </p:nvSpPr>
        <p:spPr bwMode="auto">
          <a:xfrm>
            <a:off x="7812088" y="4495800"/>
            <a:ext cx="1152525" cy="3667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1800">
                <a:solidFill>
                  <a:srgbClr val="FF3399"/>
                </a:solidFill>
                <a:effectLst>
                  <a:outerShdw blurRad="38100" dist="38100" dir="2700000" algn="tl">
                    <a:srgbClr val="000000"/>
                  </a:outerShdw>
                </a:effectLst>
                <a:ea typeface="隶书" pitchFamily="49" charset="-122"/>
              </a:rPr>
              <a:t>有极分子</a:t>
            </a:r>
          </a:p>
        </p:txBody>
      </p:sp>
      <p:sp>
        <p:nvSpPr>
          <p:cNvPr id="8272" name="Text Box 80">
            <a:extLst>
              <a:ext uri="{FF2B5EF4-FFF2-40B4-BE49-F238E27FC236}">
                <a16:creationId xmlns:a16="http://schemas.microsoft.com/office/drawing/2014/main" id="{6AB1D2D3-BF11-467C-BF07-E7EF811BDDC0}"/>
              </a:ext>
            </a:extLst>
          </p:cNvPr>
          <p:cNvSpPr txBox="1">
            <a:spLocks noChangeArrowheads="1"/>
          </p:cNvSpPr>
          <p:nvPr/>
        </p:nvSpPr>
        <p:spPr bwMode="auto">
          <a:xfrm>
            <a:off x="7812088" y="6086475"/>
            <a:ext cx="1152525" cy="3667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1800">
                <a:solidFill>
                  <a:srgbClr val="FF3399"/>
                </a:solidFill>
                <a:effectLst>
                  <a:outerShdw blurRad="38100" dist="38100" dir="2700000" algn="tl">
                    <a:srgbClr val="000000"/>
                  </a:outerShdw>
                </a:effectLst>
                <a:ea typeface="隶书" pitchFamily="49" charset="-122"/>
              </a:rPr>
              <a:t>无极分子</a:t>
            </a:r>
          </a:p>
        </p:txBody>
      </p:sp>
      <p:sp>
        <p:nvSpPr>
          <p:cNvPr id="8273" name="Text Box 81">
            <a:extLst>
              <a:ext uri="{FF2B5EF4-FFF2-40B4-BE49-F238E27FC236}">
                <a16:creationId xmlns:a16="http://schemas.microsoft.com/office/drawing/2014/main" id="{AE3095B7-4D64-42A6-8F89-68EF25379A73}"/>
              </a:ext>
            </a:extLst>
          </p:cNvPr>
          <p:cNvSpPr txBox="1">
            <a:spLocks noChangeArrowheads="1"/>
          </p:cNvSpPr>
          <p:nvPr/>
        </p:nvSpPr>
        <p:spPr bwMode="auto">
          <a:xfrm>
            <a:off x="381000" y="2990850"/>
            <a:ext cx="3614738" cy="1373188"/>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zh-CN" altLang="en-US">
                <a:solidFill>
                  <a:srgbClr val="FF0066"/>
                </a:solidFill>
                <a:effectLst>
                  <a:outerShdw blurRad="38100" dist="38100" dir="2700000" algn="tl">
                    <a:srgbClr val="000000"/>
                  </a:outerShdw>
                </a:effectLst>
              </a:rPr>
              <a:t>缚态</a:t>
            </a:r>
            <a:r>
              <a:rPr lang="zh-CN" altLang="en-US">
                <a:effectLst>
                  <a:outerShdw blurRad="38100" dist="38100" dir="2700000" algn="tl">
                    <a:srgbClr val="000000"/>
                  </a:outerShdw>
                </a:effectLst>
              </a:rPr>
              <a:t>。在电介质中</a:t>
            </a:r>
            <a:r>
              <a:rPr lang="zh-CN" altLang="en-US">
                <a:solidFill>
                  <a:srgbClr val="00FF00"/>
                </a:solidFill>
                <a:effectLst>
                  <a:outerShdw blurRad="38100" dist="38100" dir="2700000" algn="tl">
                    <a:srgbClr val="000000"/>
                  </a:outerShdw>
                </a:effectLst>
              </a:rPr>
              <a:t>没有</a:t>
            </a:r>
            <a:r>
              <a:rPr lang="zh-CN" altLang="en-US">
                <a:effectLst>
                  <a:outerShdw blurRad="38100" dist="38100" dir="2700000" algn="tl">
                    <a:srgbClr val="000000"/>
                  </a:outerShdw>
                </a:effectLst>
              </a:rPr>
              <a:t>可以自由移动的自由电子。</a:t>
            </a:r>
          </a:p>
        </p:txBody>
      </p:sp>
      <p:sp>
        <p:nvSpPr>
          <p:cNvPr id="8274" name="Text Box 82">
            <a:extLst>
              <a:ext uri="{FF2B5EF4-FFF2-40B4-BE49-F238E27FC236}">
                <a16:creationId xmlns:a16="http://schemas.microsoft.com/office/drawing/2014/main" id="{DE09F440-FCA1-4EB9-9B36-82D53597F3AD}"/>
              </a:ext>
            </a:extLst>
          </p:cNvPr>
          <p:cNvSpPr txBox="1">
            <a:spLocks noChangeArrowheads="1"/>
          </p:cNvSpPr>
          <p:nvPr/>
        </p:nvSpPr>
        <p:spPr bwMode="auto">
          <a:xfrm>
            <a:off x="338138" y="1074738"/>
            <a:ext cx="5630862" cy="519112"/>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kumimoji="0" lang="zh-CN" altLang="en-US">
                <a:solidFill>
                  <a:schemeClr val="tx2"/>
                </a:solidFill>
                <a:effectLst>
                  <a:outerShdw blurRad="38100" dist="38100" dir="2700000" algn="tl">
                    <a:srgbClr val="000000"/>
                  </a:outerShdw>
                </a:effectLst>
                <a:ea typeface="隶书" pitchFamily="49" charset="-122"/>
              </a:rPr>
              <a:t>一、电介质极化的微观模型</a:t>
            </a:r>
          </a:p>
        </p:txBody>
      </p:sp>
      <p:grpSp>
        <p:nvGrpSpPr>
          <p:cNvPr id="5" name="Group 84">
            <a:extLst>
              <a:ext uri="{FF2B5EF4-FFF2-40B4-BE49-F238E27FC236}">
                <a16:creationId xmlns:a16="http://schemas.microsoft.com/office/drawing/2014/main" id="{00C7071C-38E6-4705-A24A-CB829F32BBD7}"/>
              </a:ext>
            </a:extLst>
          </p:cNvPr>
          <p:cNvGrpSpPr>
            <a:grpSpLocks/>
          </p:cNvGrpSpPr>
          <p:nvPr/>
        </p:nvGrpSpPr>
        <p:grpSpPr bwMode="auto">
          <a:xfrm>
            <a:off x="6516688" y="4935538"/>
            <a:ext cx="1963737" cy="1504950"/>
            <a:chOff x="4105" y="3109"/>
            <a:chExt cx="1237" cy="948"/>
          </a:xfrm>
        </p:grpSpPr>
        <p:sp>
          <p:nvSpPr>
            <p:cNvPr id="8252" name="Oval 60">
              <a:extLst>
                <a:ext uri="{FF2B5EF4-FFF2-40B4-BE49-F238E27FC236}">
                  <a16:creationId xmlns:a16="http://schemas.microsoft.com/office/drawing/2014/main" id="{DC82EF98-8449-42B7-AA2D-6DB7558D0900}"/>
                </a:ext>
              </a:extLst>
            </p:cNvPr>
            <p:cNvSpPr>
              <a:spLocks noChangeArrowheads="1"/>
            </p:cNvSpPr>
            <p:nvPr/>
          </p:nvSpPr>
          <p:spPr bwMode="auto">
            <a:xfrm>
              <a:off x="4516" y="3426"/>
              <a:ext cx="453" cy="453"/>
            </a:xfrm>
            <a:prstGeom prst="ellipse">
              <a:avLst/>
            </a:prstGeom>
            <a:gradFill rotWithShape="1">
              <a:gsLst>
                <a:gs pos="0">
                  <a:srgbClr val="99FFCC"/>
                </a:gs>
                <a:gs pos="100000">
                  <a:srgbClr val="99FFCC">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8253" name="Oval 61">
              <a:extLst>
                <a:ext uri="{FF2B5EF4-FFF2-40B4-BE49-F238E27FC236}">
                  <a16:creationId xmlns:a16="http://schemas.microsoft.com/office/drawing/2014/main" id="{E427EA01-C771-4538-A434-2552481646E3}"/>
                </a:ext>
              </a:extLst>
            </p:cNvPr>
            <p:cNvSpPr>
              <a:spLocks noChangeArrowheads="1"/>
            </p:cNvSpPr>
            <p:nvPr/>
          </p:nvSpPr>
          <p:spPr bwMode="auto">
            <a:xfrm>
              <a:off x="4966" y="3517"/>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60" name="Object 62">
              <a:extLst>
                <a:ext uri="{FF2B5EF4-FFF2-40B4-BE49-F238E27FC236}">
                  <a16:creationId xmlns:a16="http://schemas.microsoft.com/office/drawing/2014/main" id="{D646D073-85CC-42FA-9D20-04B539DD0105}"/>
                </a:ext>
              </a:extLst>
            </p:cNvPr>
            <p:cNvGraphicFramePr>
              <a:graphicFrameLocks noChangeAspect="1"/>
            </p:cNvGraphicFramePr>
            <p:nvPr/>
          </p:nvGraphicFramePr>
          <p:xfrm>
            <a:off x="4599" y="3109"/>
            <a:ext cx="468" cy="249"/>
          </p:xfrm>
          <a:graphic>
            <a:graphicData uri="http://schemas.openxmlformats.org/presentationml/2006/ole">
              <mc:AlternateContent xmlns:mc="http://schemas.openxmlformats.org/markup-compatibility/2006">
                <mc:Choice xmlns:v="urn:schemas-microsoft-com:vml" Requires="v">
                  <p:oleObj spid="_x0000_s10323" name="公式" r:id="rId31" imgW="342796" imgH="167446" progId="Equation.3">
                    <p:embed/>
                  </p:oleObj>
                </mc:Choice>
                <mc:Fallback>
                  <p:oleObj name="公式" r:id="rId31" imgW="342796" imgH="167446" progId="Equation.3">
                    <p:embed/>
                    <p:pic>
                      <p:nvPicPr>
                        <p:cNvPr id="0" name="Object 6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99" y="3109"/>
                          <a:ext cx="468"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1" name="Object 63">
              <a:extLst>
                <a:ext uri="{FF2B5EF4-FFF2-40B4-BE49-F238E27FC236}">
                  <a16:creationId xmlns:a16="http://schemas.microsoft.com/office/drawing/2014/main" id="{F519723B-01F8-425D-B06B-9C9E85258F6D}"/>
                </a:ext>
              </a:extLst>
            </p:cNvPr>
            <p:cNvGraphicFramePr>
              <a:graphicFrameLocks noChangeAspect="1"/>
            </p:cNvGraphicFramePr>
            <p:nvPr/>
          </p:nvGraphicFramePr>
          <p:xfrm>
            <a:off x="4558" y="3838"/>
            <a:ext cx="203" cy="219"/>
          </p:xfrm>
          <a:graphic>
            <a:graphicData uri="http://schemas.openxmlformats.org/presentationml/2006/ole">
              <mc:AlternateContent xmlns:mc="http://schemas.openxmlformats.org/markup-compatibility/2006">
                <mc:Choice xmlns:v="urn:schemas-microsoft-com:vml" Requires="v">
                  <p:oleObj spid="_x0000_s10324" name="公式" r:id="rId33" imgW="122157" imgH="144613" progId="Equation.3">
                    <p:embed/>
                  </p:oleObj>
                </mc:Choice>
                <mc:Fallback>
                  <p:oleObj name="公式" r:id="rId33" imgW="122157" imgH="144613" progId="Equation.3">
                    <p:embed/>
                    <p:pic>
                      <p:nvPicPr>
                        <p:cNvPr id="0" name="Object 6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58" y="3838"/>
                          <a:ext cx="203"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62" name="Object 64">
              <a:extLst>
                <a:ext uri="{FF2B5EF4-FFF2-40B4-BE49-F238E27FC236}">
                  <a16:creationId xmlns:a16="http://schemas.microsoft.com/office/drawing/2014/main" id="{57155BAC-F4A6-4179-B87F-752D2E01EF77}"/>
                </a:ext>
              </a:extLst>
            </p:cNvPr>
            <p:cNvGraphicFramePr>
              <a:graphicFrameLocks noChangeAspect="1"/>
            </p:cNvGraphicFramePr>
            <p:nvPr/>
          </p:nvGraphicFramePr>
          <p:xfrm>
            <a:off x="5139" y="3384"/>
            <a:ext cx="203" cy="219"/>
          </p:xfrm>
          <a:graphic>
            <a:graphicData uri="http://schemas.openxmlformats.org/presentationml/2006/ole">
              <mc:AlternateContent xmlns:mc="http://schemas.openxmlformats.org/markup-compatibility/2006">
                <mc:Choice xmlns:v="urn:schemas-microsoft-com:vml" Requires="v">
                  <p:oleObj spid="_x0000_s10325" name="公式" r:id="rId35" imgW="122157" imgH="144613" progId="Equation.3">
                    <p:embed/>
                  </p:oleObj>
                </mc:Choice>
                <mc:Fallback>
                  <p:oleObj name="公式" r:id="rId35" imgW="122157" imgH="144613" progId="Equation.3">
                    <p:embed/>
                    <p:pic>
                      <p:nvPicPr>
                        <p:cNvPr id="0" name="Object 6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39" y="3384"/>
                          <a:ext cx="203"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57" name="Oval 65">
              <a:extLst>
                <a:ext uri="{FF2B5EF4-FFF2-40B4-BE49-F238E27FC236}">
                  <a16:creationId xmlns:a16="http://schemas.microsoft.com/office/drawing/2014/main" id="{DDB8C7FD-7914-47FF-B3BB-3AABFC0FBB5F}"/>
                </a:ext>
              </a:extLst>
            </p:cNvPr>
            <p:cNvSpPr>
              <a:spLocks noChangeArrowheads="1"/>
            </p:cNvSpPr>
            <p:nvPr/>
          </p:nvSpPr>
          <p:spPr bwMode="auto">
            <a:xfrm>
              <a:off x="4241" y="3517"/>
              <a:ext cx="272" cy="272"/>
            </a:xfrm>
            <a:prstGeom prst="ellipse">
              <a:avLst/>
            </a:prstGeom>
            <a:gradFill rotWithShape="1">
              <a:gsLst>
                <a:gs pos="0">
                  <a:srgbClr val="FF99FF"/>
                </a:gs>
                <a:gs pos="100000">
                  <a:srgbClr val="FF99FF">
                    <a:gamma/>
                    <a:shade val="46275"/>
                    <a:invGamma/>
                  </a:srgbClr>
                </a:gs>
              </a:gsLst>
              <a:path path="shape">
                <a:fillToRect l="50000" t="50000" r="50000" b="50000"/>
              </a:path>
            </a:gradFill>
            <a:ln w="9525">
              <a:no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aphicFrame>
          <p:nvGraphicFramePr>
            <p:cNvPr id="10264" name="Object 83">
              <a:extLst>
                <a:ext uri="{FF2B5EF4-FFF2-40B4-BE49-F238E27FC236}">
                  <a16:creationId xmlns:a16="http://schemas.microsoft.com/office/drawing/2014/main" id="{2A71F2DE-5153-41F2-BD6B-E734BAF6A204}"/>
                </a:ext>
              </a:extLst>
            </p:cNvPr>
            <p:cNvGraphicFramePr>
              <a:graphicFrameLocks noChangeAspect="1"/>
            </p:cNvGraphicFramePr>
            <p:nvPr/>
          </p:nvGraphicFramePr>
          <p:xfrm>
            <a:off x="4105" y="3385"/>
            <a:ext cx="203" cy="219"/>
          </p:xfrm>
          <a:graphic>
            <a:graphicData uri="http://schemas.openxmlformats.org/presentationml/2006/ole">
              <mc:AlternateContent xmlns:mc="http://schemas.openxmlformats.org/markup-compatibility/2006">
                <mc:Choice xmlns:v="urn:schemas-microsoft-com:vml" Requires="v">
                  <p:oleObj spid="_x0000_s10326" name="公式" r:id="rId37" imgW="122157" imgH="144613" progId="Equation.3">
                    <p:embed/>
                  </p:oleObj>
                </mc:Choice>
                <mc:Fallback>
                  <p:oleObj name="公式" r:id="rId37" imgW="122157" imgH="144613" progId="Equation.3">
                    <p:embed/>
                    <p:pic>
                      <p:nvPicPr>
                        <p:cNvPr id="0" name="Object 8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05" y="3385"/>
                          <a:ext cx="203"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0256" name="Picture 85" descr="bar_1">
            <a:extLst>
              <a:ext uri="{FF2B5EF4-FFF2-40B4-BE49-F238E27FC236}">
                <a16:creationId xmlns:a16="http://schemas.microsoft.com/office/drawing/2014/main" id="{339729D4-7EE4-472D-886D-CE73146E067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74613"/>
            <a:ext cx="57150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78" name="Text Box 86">
            <a:extLst>
              <a:ext uri="{FF2B5EF4-FFF2-40B4-BE49-F238E27FC236}">
                <a16:creationId xmlns:a16="http://schemas.microsoft.com/office/drawing/2014/main" id="{384FAF11-6AAE-4426-8B17-64707D848614}"/>
              </a:ext>
            </a:extLst>
          </p:cNvPr>
          <p:cNvSpPr txBox="1">
            <a:spLocks noChangeArrowheads="1"/>
          </p:cNvSpPr>
          <p:nvPr/>
        </p:nvSpPr>
        <p:spPr bwMode="auto">
          <a:xfrm>
            <a:off x="93663" y="231775"/>
            <a:ext cx="4983162" cy="519113"/>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latin typeface="隶书" panose="02010509060101010101" pitchFamily="49" charset="-122"/>
                <a:ea typeface="隶书" panose="02010509060101010101" pitchFamily="49" charset="-122"/>
              </a:rPr>
              <a:t>2-3-2</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电介质的极化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78"/>
                                        </p:tgtEl>
                                        <p:attrNameLst>
                                          <p:attrName>style.visibility</p:attrName>
                                        </p:attrNameLst>
                                      </p:cBhvr>
                                      <p:to>
                                        <p:strVal val="visible"/>
                                      </p:to>
                                    </p:set>
                                    <p:animEffect transition="in" filter="wipe(left)">
                                      <p:cBhvr>
                                        <p:cTn id="7" dur="500"/>
                                        <p:tgtEl>
                                          <p:spTgt spid="82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74"/>
                                        </p:tgtEl>
                                        <p:attrNameLst>
                                          <p:attrName>style.visibility</p:attrName>
                                        </p:attrNameLst>
                                      </p:cBhvr>
                                      <p:to>
                                        <p:strVal val="visible"/>
                                      </p:to>
                                    </p:set>
                                    <p:animEffect transition="in" filter="dissolve">
                                      <p:cBhvr>
                                        <p:cTn id="12" dur="500"/>
                                        <p:tgtEl>
                                          <p:spTgt spid="8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273"/>
                                        </p:tgtEl>
                                        <p:attrNameLst>
                                          <p:attrName>style.visibility</p:attrName>
                                        </p:attrNameLst>
                                      </p:cBhvr>
                                      <p:to>
                                        <p:strVal val="visible"/>
                                      </p:to>
                                    </p:set>
                                    <p:animEffect transition="in" filter="wipe(up)">
                                      <p:cBhvr>
                                        <p:cTn id="17" dur="500"/>
                                        <p:tgtEl>
                                          <p:spTgt spid="8273"/>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8195"/>
                                        </p:tgtEl>
                                        <p:attrNameLst>
                                          <p:attrName>style.visibility</p:attrName>
                                        </p:attrNameLst>
                                      </p:cBhvr>
                                      <p:to>
                                        <p:strVal val="visible"/>
                                      </p:to>
                                    </p:set>
                                    <p:animEffect transition="in" filter="wipe(up)">
                                      <p:cBhvr>
                                        <p:cTn id="20" dur="500"/>
                                        <p:tgtEl>
                                          <p:spTgt spid="819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221"/>
                                        </p:tgtEl>
                                        <p:attrNameLst>
                                          <p:attrName>style.visibility</p:attrName>
                                        </p:attrNameLst>
                                      </p:cBhvr>
                                      <p:to>
                                        <p:strVal val="visible"/>
                                      </p:to>
                                    </p:set>
                                    <p:animEffect transition="in" filter="wipe(left)">
                                      <p:cBhvr>
                                        <p:cTn id="25" dur="500"/>
                                        <p:tgtEl>
                                          <p:spTgt spid="8221"/>
                                        </p:tgtEl>
                                      </p:cBhvr>
                                    </p:animEffect>
                                  </p:childTnLst>
                                </p:cTn>
                              </p:par>
                              <p:par>
                                <p:cTn id="26" presetID="22" presetClass="entr" presetSubtype="8" fill="hold" nodeType="withEffect">
                                  <p:stCondLst>
                                    <p:cond delay="0"/>
                                  </p:stCondLst>
                                  <p:childTnLst>
                                    <p:set>
                                      <p:cBhvr>
                                        <p:cTn id="27" dur="1" fill="hold">
                                          <p:stCondLst>
                                            <p:cond delay="0"/>
                                          </p:stCondLst>
                                        </p:cTn>
                                        <p:tgtEl>
                                          <p:spTgt spid="8222"/>
                                        </p:tgtEl>
                                        <p:attrNameLst>
                                          <p:attrName>style.visibility</p:attrName>
                                        </p:attrNameLst>
                                      </p:cBhvr>
                                      <p:to>
                                        <p:strVal val="visible"/>
                                      </p:to>
                                    </p:set>
                                    <p:animEffect transition="in" filter="wipe(left)">
                                      <p:cBhvr>
                                        <p:cTn id="28" dur="500"/>
                                        <p:tgtEl>
                                          <p:spTgt spid="822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223"/>
                                        </p:tgtEl>
                                        <p:attrNameLst>
                                          <p:attrName>style.visibility</p:attrName>
                                        </p:attrNameLst>
                                      </p:cBhvr>
                                      <p:to>
                                        <p:strVal val="visible"/>
                                      </p:to>
                                    </p:set>
                                    <p:animEffect transition="in" filter="blinds(horizontal)">
                                      <p:cBhvr>
                                        <p:cTn id="33" dur="500"/>
                                        <p:tgtEl>
                                          <p:spTgt spid="82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271"/>
                                        </p:tgtEl>
                                        <p:attrNameLst>
                                          <p:attrName>style.visibility</p:attrName>
                                        </p:attrNameLst>
                                      </p:cBhvr>
                                      <p:to>
                                        <p:strVal val="visible"/>
                                      </p:to>
                                    </p:set>
                                    <p:animEffect transition="in" filter="wipe(left)">
                                      <p:cBhvr>
                                        <p:cTn id="48" dur="500"/>
                                        <p:tgtEl>
                                          <p:spTgt spid="827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blinds(horizontal)">
                                      <p:cBhvr>
                                        <p:cTn id="58" dur="500"/>
                                        <p:tgtEl>
                                          <p:spTgt spid="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8272"/>
                                        </p:tgtEl>
                                        <p:attrNameLst>
                                          <p:attrName>style.visibility</p:attrName>
                                        </p:attrNameLst>
                                      </p:cBhvr>
                                      <p:to>
                                        <p:strVal val="visible"/>
                                      </p:to>
                                    </p:set>
                                    <p:animEffect transition="in" filter="blinds(horizontal)">
                                      <p:cBhvr>
                                        <p:cTn id="63" dur="500"/>
                                        <p:tgtEl>
                                          <p:spTgt spid="8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221" grpId="0"/>
      <p:bldP spid="8223" grpId="0" animBg="1"/>
      <p:bldP spid="8271" grpId="0"/>
      <p:bldP spid="8272" grpId="0"/>
      <p:bldP spid="8273" grpId="0"/>
      <p:bldP spid="8274" grpId="0" autoUpdateAnimBg="0"/>
      <p:bldP spid="82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1">
            <a:extLst>
              <a:ext uri="{FF2B5EF4-FFF2-40B4-BE49-F238E27FC236}">
                <a16:creationId xmlns:a16="http://schemas.microsoft.com/office/drawing/2014/main" id="{DEB0DD37-7831-47C8-81C8-0143F8070357}"/>
              </a:ext>
            </a:extLst>
          </p:cNvPr>
          <p:cNvSpPr>
            <a:spLocks noGrp="1"/>
          </p:cNvSpPr>
          <p:nvPr>
            <p:ph type="dt" sz="quarter" idx="10"/>
          </p:nvPr>
        </p:nvSpPr>
        <p:spPr/>
        <p:txBody>
          <a:bodyPr/>
          <a:lstStyle/>
          <a:p>
            <a:pPr>
              <a:defRPr/>
            </a:pPr>
            <a:fld id="{EF63FB36-983D-44E9-B085-5AAE0053C315}" type="datetime8">
              <a:rPr lang="en-US"/>
              <a:pPr>
                <a:defRPr/>
              </a:pPr>
              <a:t>3/26/2020 3:29 PM</a:t>
            </a:fld>
            <a:endParaRPr lang="en-US" altLang="zh-CN"/>
          </a:p>
        </p:txBody>
      </p:sp>
      <p:sp>
        <p:nvSpPr>
          <p:cNvPr id="11267" name="灯片编号占位符 3">
            <a:extLst>
              <a:ext uri="{FF2B5EF4-FFF2-40B4-BE49-F238E27FC236}">
                <a16:creationId xmlns:a16="http://schemas.microsoft.com/office/drawing/2014/main" id="{D06ADAA2-0663-45AE-9BD6-30EBE5E3FA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3842076-088F-43BD-BEA9-E6C7EE5A9B7C}" type="slidenum">
              <a:rPr lang="en-US" altLang="zh-CN" sz="1400"/>
              <a:pPr>
                <a:spcBef>
                  <a:spcPct val="0"/>
                </a:spcBef>
                <a:buFontTx/>
                <a:buNone/>
              </a:pPr>
              <a:t>9</a:t>
            </a:fld>
            <a:endParaRPr lang="en-US" altLang="zh-CN" sz="1400"/>
          </a:p>
        </p:txBody>
      </p:sp>
      <p:sp>
        <p:nvSpPr>
          <p:cNvPr id="10276" name="Rectangle 36">
            <a:extLst>
              <a:ext uri="{FF2B5EF4-FFF2-40B4-BE49-F238E27FC236}">
                <a16:creationId xmlns:a16="http://schemas.microsoft.com/office/drawing/2014/main" id="{A1F769B6-DAB3-465D-A55D-BD77806778D5}"/>
              </a:ext>
            </a:extLst>
          </p:cNvPr>
          <p:cNvSpPr>
            <a:spLocks noChangeArrowheads="1"/>
          </p:cNvSpPr>
          <p:nvPr/>
        </p:nvSpPr>
        <p:spPr bwMode="auto">
          <a:xfrm>
            <a:off x="762000" y="2084388"/>
            <a:ext cx="8001000" cy="2286000"/>
          </a:xfrm>
          <a:prstGeom prst="rect">
            <a:avLst/>
          </a:prstGeom>
          <a:gradFill rotWithShape="0">
            <a:gsLst>
              <a:gs pos="0">
                <a:srgbClr val="99FFCC"/>
              </a:gs>
              <a:gs pos="100000">
                <a:srgbClr val="99FFCC">
                  <a:gamma/>
                  <a:shade val="43137"/>
                  <a:invGamma/>
                </a:srgbClr>
              </a:gs>
            </a:gsLst>
            <a:path path="rect">
              <a:fillToRect r="100000" b="100000"/>
            </a:path>
          </a:gradFill>
          <a:ln w="9525">
            <a:solidFill>
              <a:schemeClr val="tx1"/>
            </a:solidFill>
            <a:miter lim="800000"/>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43" name="Text Box 3">
            <a:extLst>
              <a:ext uri="{FF2B5EF4-FFF2-40B4-BE49-F238E27FC236}">
                <a16:creationId xmlns:a16="http://schemas.microsoft.com/office/drawing/2014/main" id="{6AE3684D-DE22-4023-BA9A-4627254171AF}"/>
              </a:ext>
            </a:extLst>
          </p:cNvPr>
          <p:cNvSpPr txBox="1">
            <a:spLocks noChangeArrowheads="1"/>
          </p:cNvSpPr>
          <p:nvPr/>
        </p:nvSpPr>
        <p:spPr bwMode="auto">
          <a:xfrm>
            <a:off x="381000" y="1325563"/>
            <a:ext cx="3614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chemeClr val="tx2"/>
                </a:solidFill>
                <a:latin typeface="隶书" panose="02010509060101010101" pitchFamily="49" charset="-122"/>
                <a:ea typeface="隶书" panose="02010509060101010101" pitchFamily="49" charset="-122"/>
              </a:rPr>
              <a:t>1.</a:t>
            </a:r>
            <a:r>
              <a:rPr lang="zh-CN" altLang="en-US" sz="2800">
                <a:solidFill>
                  <a:schemeClr val="tx2"/>
                </a:solidFill>
                <a:latin typeface="隶书" panose="02010509060101010101" pitchFamily="49" charset="-122"/>
                <a:ea typeface="隶书" panose="02010509060101010101" pitchFamily="49" charset="-122"/>
              </a:rPr>
              <a:t>无极分子的极化</a:t>
            </a:r>
          </a:p>
        </p:txBody>
      </p:sp>
      <p:grpSp>
        <p:nvGrpSpPr>
          <p:cNvPr id="2" name="Group 31">
            <a:extLst>
              <a:ext uri="{FF2B5EF4-FFF2-40B4-BE49-F238E27FC236}">
                <a16:creationId xmlns:a16="http://schemas.microsoft.com/office/drawing/2014/main" id="{DB9C72C9-A8BB-4B4F-9275-469E0CABBCCF}"/>
              </a:ext>
            </a:extLst>
          </p:cNvPr>
          <p:cNvGrpSpPr>
            <a:grpSpLocks/>
          </p:cNvGrpSpPr>
          <p:nvPr/>
        </p:nvGrpSpPr>
        <p:grpSpPr bwMode="auto">
          <a:xfrm>
            <a:off x="2324100" y="2960688"/>
            <a:ext cx="685800" cy="419100"/>
            <a:chOff x="1464" y="1272"/>
            <a:chExt cx="432" cy="264"/>
          </a:xfrm>
        </p:grpSpPr>
        <p:sp>
          <p:nvSpPr>
            <p:cNvPr id="10244" name="Oval 4">
              <a:extLst>
                <a:ext uri="{FF2B5EF4-FFF2-40B4-BE49-F238E27FC236}">
                  <a16:creationId xmlns:a16="http://schemas.microsoft.com/office/drawing/2014/main" id="{688F0453-95F9-4A64-8591-28A609E6C08F}"/>
                </a:ext>
              </a:extLst>
            </p:cNvPr>
            <p:cNvSpPr>
              <a:spLocks noChangeArrowheads="1"/>
            </p:cNvSpPr>
            <p:nvPr/>
          </p:nvSpPr>
          <p:spPr bwMode="auto">
            <a:xfrm>
              <a:off x="1488" y="1296"/>
              <a:ext cx="240" cy="240"/>
            </a:xfrm>
            <a:prstGeom prst="ellipse">
              <a:avLst/>
            </a:prstGeom>
            <a:gradFill rotWithShape="0">
              <a:gsLst>
                <a:gs pos="0">
                  <a:srgbClr val="9966FF"/>
                </a:gs>
                <a:gs pos="100000">
                  <a:srgbClr val="9966FF">
                    <a:gamma/>
                    <a:shade val="46275"/>
                    <a:invGamma/>
                  </a:srgbClr>
                </a:gs>
              </a:gsLst>
              <a:path path="shape">
                <a:fillToRect l="50000" t="50000" r="50000" b="50000"/>
              </a:path>
            </a:gradFill>
            <a:ln w="9525">
              <a:solidFill>
                <a:srgbClr val="9966FF"/>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45" name="Text Box 5">
              <a:extLst>
                <a:ext uri="{FF2B5EF4-FFF2-40B4-BE49-F238E27FC236}">
                  <a16:creationId xmlns:a16="http://schemas.microsoft.com/office/drawing/2014/main" id="{CF48D90D-F666-4FFD-B091-FF15214346CD}"/>
                </a:ext>
              </a:extLst>
            </p:cNvPr>
            <p:cNvSpPr txBox="1">
              <a:spLocks noChangeArrowheads="1"/>
            </p:cNvSpPr>
            <p:nvPr/>
          </p:nvSpPr>
          <p:spPr bwMode="auto">
            <a:xfrm>
              <a:off x="1464" y="1272"/>
              <a:ext cx="43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a:effectLst>
                    <a:outerShdw blurRad="38100" dist="38100" dir="2700000" algn="tl">
                      <a:srgbClr val="000000"/>
                    </a:outerShdw>
                  </a:effectLst>
                  <a:ea typeface="文鼎CS中等线" pitchFamily="49" charset="-122"/>
                </a:rPr>
                <a:t>±</a:t>
              </a:r>
              <a:endParaRPr lang="en-US" altLang="zh-CN" sz="3200">
                <a:effectLst>
                  <a:outerShdw blurRad="38100" dist="38100" dir="2700000" algn="tl">
                    <a:srgbClr val="000000"/>
                  </a:outerShdw>
                </a:effectLst>
                <a:ea typeface="文鼎CS中等线" pitchFamily="49" charset="-122"/>
              </a:endParaRPr>
            </a:p>
          </p:txBody>
        </p:sp>
      </p:grpSp>
      <p:sp>
        <p:nvSpPr>
          <p:cNvPr id="10259" name="Text Box 19">
            <a:extLst>
              <a:ext uri="{FF2B5EF4-FFF2-40B4-BE49-F238E27FC236}">
                <a16:creationId xmlns:a16="http://schemas.microsoft.com/office/drawing/2014/main" id="{18EEF3B5-61D8-4AD5-B4D1-DE2A4B429791}"/>
              </a:ext>
            </a:extLst>
          </p:cNvPr>
          <p:cNvSpPr txBox="1">
            <a:spLocks noChangeArrowheads="1"/>
          </p:cNvSpPr>
          <p:nvPr/>
        </p:nvSpPr>
        <p:spPr bwMode="auto">
          <a:xfrm>
            <a:off x="457200" y="4508500"/>
            <a:ext cx="8458200" cy="1800225"/>
          </a:xfrm>
          <a:prstGeom prst="rect">
            <a:avLst/>
          </a:prstGeom>
          <a:noFill/>
          <a:ln w="9525">
            <a:noFill/>
            <a:miter lim="800000"/>
            <a:headEnd/>
            <a:tailEnd/>
          </a:ln>
          <a:effectLst/>
        </p:spPr>
        <p:txBody>
          <a:bodyPr>
            <a:spAutoFit/>
          </a:bodyPr>
          <a:lstStyle>
            <a:lvl1pPr eaLnBrk="0" hangingPunct="0">
              <a:defRPr kumimoji="1" sz="2800" b="1">
                <a:solidFill>
                  <a:schemeClr val="tx1"/>
                </a:solidFill>
                <a:latin typeface="Times New Roman" pitchFamily="18" charset="0"/>
                <a:ea typeface="幼圆" pitchFamily="49" charset="-122"/>
              </a:defRPr>
            </a:lvl1pPr>
            <a:lvl2pPr marL="742950" indent="-285750" eaLnBrk="0" hangingPunct="0">
              <a:defRPr kumimoji="1" sz="2800" b="1">
                <a:solidFill>
                  <a:schemeClr val="tx1"/>
                </a:solidFill>
                <a:latin typeface="Times New Roman" pitchFamily="18" charset="0"/>
                <a:ea typeface="幼圆" pitchFamily="49" charset="-122"/>
              </a:defRPr>
            </a:lvl2pPr>
            <a:lvl3pPr marL="1143000" indent="-228600" eaLnBrk="0" hangingPunct="0">
              <a:defRPr kumimoji="1" sz="2800" b="1">
                <a:solidFill>
                  <a:schemeClr val="tx1"/>
                </a:solidFill>
                <a:latin typeface="Times New Roman" pitchFamily="18" charset="0"/>
                <a:ea typeface="幼圆" pitchFamily="49" charset="-122"/>
              </a:defRPr>
            </a:lvl3pPr>
            <a:lvl4pPr marL="1600200" indent="-228600" eaLnBrk="0" hangingPunct="0">
              <a:defRPr kumimoji="1" sz="2800" b="1">
                <a:solidFill>
                  <a:schemeClr val="tx1"/>
                </a:solidFill>
                <a:latin typeface="Times New Roman" pitchFamily="18" charset="0"/>
                <a:ea typeface="幼圆" pitchFamily="49" charset="-122"/>
              </a:defRPr>
            </a:lvl4pPr>
            <a:lvl5pPr marL="2057400" indent="-228600" eaLnBrk="0" hangingPunct="0">
              <a:defRPr kumimoji="1" sz="2800" b="1">
                <a:solidFill>
                  <a:schemeClr val="tx1"/>
                </a:solidFill>
                <a:latin typeface="Times New Roman" pitchFamily="18" charset="0"/>
                <a:ea typeface="幼圆" pitchFamily="49"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幼圆" pitchFamily="49" charset="-122"/>
              </a:defRPr>
            </a:lvl9pPr>
          </a:lstStyle>
          <a:p>
            <a:pPr eaLnBrk="1" hangingPunct="1">
              <a:spcBef>
                <a:spcPct val="50000"/>
              </a:spcBef>
              <a:defRPr/>
            </a:pPr>
            <a:r>
              <a:rPr lang="en-US" altLang="zh-CN">
                <a:effectLst>
                  <a:outerShdw blurRad="38100" dist="38100" dir="2700000" algn="tl">
                    <a:srgbClr val="000000"/>
                  </a:outerShdw>
                </a:effectLst>
                <a:latin typeface="幼圆" pitchFamily="49" charset="-122"/>
              </a:rPr>
              <a:t>    </a:t>
            </a:r>
            <a:r>
              <a:rPr lang="zh-CN" altLang="en-US">
                <a:effectLst>
                  <a:outerShdw blurRad="38100" dist="38100" dir="2700000" algn="tl">
                    <a:srgbClr val="000000"/>
                  </a:outerShdw>
                </a:effectLst>
                <a:latin typeface="幼圆" pitchFamily="49" charset="-122"/>
              </a:rPr>
              <a:t>无极分子在外电场中，正负电荷受电场力的作用沿相反方向产生</a:t>
            </a:r>
            <a:r>
              <a:rPr lang="zh-CN" altLang="en-US">
                <a:solidFill>
                  <a:srgbClr val="00FF00"/>
                </a:solidFill>
                <a:effectLst>
                  <a:outerShdw blurRad="38100" dist="38100" dir="2700000" algn="tl">
                    <a:srgbClr val="000000"/>
                  </a:outerShdw>
                </a:effectLst>
                <a:latin typeface="幼圆" pitchFamily="49" charset="-122"/>
              </a:rPr>
              <a:t>相对位移</a:t>
            </a:r>
            <a:r>
              <a:rPr lang="zh-CN" altLang="en-US">
                <a:effectLst>
                  <a:outerShdw blurRad="38100" dist="38100" dir="2700000" algn="tl">
                    <a:srgbClr val="000000"/>
                  </a:outerShdw>
                </a:effectLst>
                <a:latin typeface="幼圆" pitchFamily="49" charset="-122"/>
              </a:rPr>
              <a:t>，成为一个电偶极子。电偶极子沿电场方向取向。如果电场强度大于击穿场强，正负电荷分离，介质被</a:t>
            </a:r>
            <a:r>
              <a:rPr lang="zh-CN" altLang="en-US">
                <a:solidFill>
                  <a:srgbClr val="00FF00"/>
                </a:solidFill>
                <a:effectLst>
                  <a:outerShdw blurRad="38100" dist="38100" dir="2700000" algn="tl">
                    <a:srgbClr val="000000"/>
                  </a:outerShdw>
                </a:effectLst>
                <a:latin typeface="幼圆" pitchFamily="49" charset="-122"/>
              </a:rPr>
              <a:t>击穿</a:t>
            </a:r>
            <a:r>
              <a:rPr lang="zh-CN" altLang="en-US">
                <a:effectLst>
                  <a:outerShdw blurRad="38100" dist="38100" dir="2700000" algn="tl">
                    <a:srgbClr val="000000"/>
                  </a:outerShdw>
                </a:effectLst>
                <a:latin typeface="幼圆" pitchFamily="49" charset="-122"/>
              </a:rPr>
              <a:t>成为导体。</a:t>
            </a:r>
          </a:p>
        </p:txBody>
      </p:sp>
      <p:grpSp>
        <p:nvGrpSpPr>
          <p:cNvPr id="3" name="Group 39">
            <a:extLst>
              <a:ext uri="{FF2B5EF4-FFF2-40B4-BE49-F238E27FC236}">
                <a16:creationId xmlns:a16="http://schemas.microsoft.com/office/drawing/2014/main" id="{FD7C6CA3-AD6F-4066-8FC3-4C5C5845239E}"/>
              </a:ext>
            </a:extLst>
          </p:cNvPr>
          <p:cNvGrpSpPr>
            <a:grpSpLocks/>
          </p:cNvGrpSpPr>
          <p:nvPr/>
        </p:nvGrpSpPr>
        <p:grpSpPr bwMode="auto">
          <a:xfrm>
            <a:off x="4419600" y="2541588"/>
            <a:ext cx="2514600" cy="1524000"/>
            <a:chOff x="2784" y="1152"/>
            <a:chExt cx="1584" cy="960"/>
          </a:xfrm>
        </p:grpSpPr>
        <p:sp>
          <p:nvSpPr>
            <p:cNvPr id="10249" name="Line 9">
              <a:extLst>
                <a:ext uri="{FF2B5EF4-FFF2-40B4-BE49-F238E27FC236}">
                  <a16:creationId xmlns:a16="http://schemas.microsoft.com/office/drawing/2014/main" id="{87D30658-7148-4BC5-9C9C-AE76AECDEC77}"/>
                </a:ext>
              </a:extLst>
            </p:cNvPr>
            <p:cNvSpPr>
              <a:spLocks noChangeShapeType="1"/>
            </p:cNvSpPr>
            <p:nvPr/>
          </p:nvSpPr>
          <p:spPr bwMode="auto">
            <a:xfrm>
              <a:off x="2784" y="1152"/>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0" name="Line 10">
              <a:extLst>
                <a:ext uri="{FF2B5EF4-FFF2-40B4-BE49-F238E27FC236}">
                  <a16:creationId xmlns:a16="http://schemas.microsoft.com/office/drawing/2014/main" id="{5751D848-7396-4A81-8673-FD9ED4AB1F91}"/>
                </a:ext>
              </a:extLst>
            </p:cNvPr>
            <p:cNvSpPr>
              <a:spLocks noChangeShapeType="1"/>
            </p:cNvSpPr>
            <p:nvPr/>
          </p:nvSpPr>
          <p:spPr bwMode="auto">
            <a:xfrm>
              <a:off x="2784" y="1344"/>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1" name="Line 11">
              <a:extLst>
                <a:ext uri="{FF2B5EF4-FFF2-40B4-BE49-F238E27FC236}">
                  <a16:creationId xmlns:a16="http://schemas.microsoft.com/office/drawing/2014/main" id="{95B2BA1C-470C-4143-9767-2C197BDBF9D0}"/>
                </a:ext>
              </a:extLst>
            </p:cNvPr>
            <p:cNvSpPr>
              <a:spLocks noChangeShapeType="1"/>
            </p:cNvSpPr>
            <p:nvPr/>
          </p:nvSpPr>
          <p:spPr bwMode="auto">
            <a:xfrm>
              <a:off x="2784" y="1536"/>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2" name="Line 12">
              <a:extLst>
                <a:ext uri="{FF2B5EF4-FFF2-40B4-BE49-F238E27FC236}">
                  <a16:creationId xmlns:a16="http://schemas.microsoft.com/office/drawing/2014/main" id="{A80BAFA3-C803-48B4-85A4-F37082095371}"/>
                </a:ext>
              </a:extLst>
            </p:cNvPr>
            <p:cNvSpPr>
              <a:spLocks noChangeShapeType="1"/>
            </p:cNvSpPr>
            <p:nvPr/>
          </p:nvSpPr>
          <p:spPr bwMode="auto">
            <a:xfrm>
              <a:off x="2784" y="1728"/>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3" name="Line 13">
              <a:extLst>
                <a:ext uri="{FF2B5EF4-FFF2-40B4-BE49-F238E27FC236}">
                  <a16:creationId xmlns:a16="http://schemas.microsoft.com/office/drawing/2014/main" id="{41933F30-B9E7-4617-A816-EACFE23D2353}"/>
                </a:ext>
              </a:extLst>
            </p:cNvPr>
            <p:cNvSpPr>
              <a:spLocks noChangeShapeType="1"/>
            </p:cNvSpPr>
            <p:nvPr/>
          </p:nvSpPr>
          <p:spPr bwMode="auto">
            <a:xfrm>
              <a:off x="2784" y="1920"/>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4" name="Line 14">
              <a:extLst>
                <a:ext uri="{FF2B5EF4-FFF2-40B4-BE49-F238E27FC236}">
                  <a16:creationId xmlns:a16="http://schemas.microsoft.com/office/drawing/2014/main" id="{6DD4CC09-C124-4AD6-BB6C-B30C3A385ADF}"/>
                </a:ext>
              </a:extLst>
            </p:cNvPr>
            <p:cNvSpPr>
              <a:spLocks noChangeShapeType="1"/>
            </p:cNvSpPr>
            <p:nvPr/>
          </p:nvSpPr>
          <p:spPr bwMode="auto">
            <a:xfrm>
              <a:off x="2784" y="2112"/>
              <a:ext cx="1584" cy="0"/>
            </a:xfrm>
            <a:prstGeom prst="line">
              <a:avLst/>
            </a:prstGeom>
            <a:noFill/>
            <a:ln w="28575">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aphicFrame>
        <p:nvGraphicFramePr>
          <p:cNvPr id="10268" name="Object 28">
            <a:extLst>
              <a:ext uri="{FF2B5EF4-FFF2-40B4-BE49-F238E27FC236}">
                <a16:creationId xmlns:a16="http://schemas.microsoft.com/office/drawing/2014/main" id="{D9A27C98-4AC7-42C6-A9BF-D34E6A518974}"/>
              </a:ext>
            </a:extLst>
          </p:cNvPr>
          <p:cNvGraphicFramePr>
            <a:graphicFrameLocks noChangeAspect="1"/>
          </p:cNvGraphicFramePr>
          <p:nvPr/>
        </p:nvGraphicFramePr>
        <p:xfrm>
          <a:off x="6934200" y="3074988"/>
          <a:ext cx="495300" cy="582612"/>
        </p:xfrm>
        <a:graphic>
          <a:graphicData uri="http://schemas.openxmlformats.org/presentationml/2006/ole">
            <mc:AlternateContent xmlns:mc="http://schemas.openxmlformats.org/markup-compatibility/2006">
              <mc:Choice xmlns:v="urn:schemas-microsoft-com:vml" Requires="v">
                <p:oleObj spid="_x0000_s11296" name="公式" r:id="rId3" imgW="182762" imgH="221200" progId="Equation.3">
                  <p:embed/>
                </p:oleObj>
              </mc:Choice>
              <mc:Fallback>
                <p:oleObj name="公式" r:id="rId3" imgW="182762" imgH="2212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3074988"/>
                        <a:ext cx="4953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2">
            <a:extLst>
              <a:ext uri="{FF2B5EF4-FFF2-40B4-BE49-F238E27FC236}">
                <a16:creationId xmlns:a16="http://schemas.microsoft.com/office/drawing/2014/main" id="{FB03EAE6-CC68-41D3-96D1-9EA6E57D0948}"/>
              </a:ext>
            </a:extLst>
          </p:cNvPr>
          <p:cNvGrpSpPr>
            <a:grpSpLocks/>
          </p:cNvGrpSpPr>
          <p:nvPr/>
        </p:nvGrpSpPr>
        <p:grpSpPr bwMode="auto">
          <a:xfrm>
            <a:off x="5435600" y="3074988"/>
            <a:ext cx="685800" cy="419100"/>
            <a:chOff x="1464" y="1272"/>
            <a:chExt cx="432" cy="264"/>
          </a:xfrm>
        </p:grpSpPr>
        <p:sp>
          <p:nvSpPr>
            <p:cNvPr id="10273" name="Oval 33">
              <a:extLst>
                <a:ext uri="{FF2B5EF4-FFF2-40B4-BE49-F238E27FC236}">
                  <a16:creationId xmlns:a16="http://schemas.microsoft.com/office/drawing/2014/main" id="{D2067B04-6CFF-4855-90C8-B9240C8C5FE8}"/>
                </a:ext>
              </a:extLst>
            </p:cNvPr>
            <p:cNvSpPr>
              <a:spLocks noChangeArrowheads="1"/>
            </p:cNvSpPr>
            <p:nvPr/>
          </p:nvSpPr>
          <p:spPr bwMode="auto">
            <a:xfrm>
              <a:off x="1488" y="1296"/>
              <a:ext cx="240" cy="240"/>
            </a:xfrm>
            <a:prstGeom prst="ellipse">
              <a:avLst/>
            </a:prstGeom>
            <a:gradFill rotWithShape="0">
              <a:gsLst>
                <a:gs pos="0">
                  <a:srgbClr val="9966FF"/>
                </a:gs>
                <a:gs pos="100000">
                  <a:srgbClr val="9966FF">
                    <a:gamma/>
                    <a:shade val="46275"/>
                    <a:invGamma/>
                  </a:srgbClr>
                </a:gs>
              </a:gsLst>
              <a:path path="shape">
                <a:fillToRect l="50000" t="50000" r="50000" b="50000"/>
              </a:path>
            </a:gradFill>
            <a:ln w="9525">
              <a:solidFill>
                <a:srgbClr val="9966FF"/>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74" name="Text Box 34">
              <a:extLst>
                <a:ext uri="{FF2B5EF4-FFF2-40B4-BE49-F238E27FC236}">
                  <a16:creationId xmlns:a16="http://schemas.microsoft.com/office/drawing/2014/main" id="{31CD5804-3E25-4756-BA9D-CE8C334349C6}"/>
                </a:ext>
              </a:extLst>
            </p:cNvPr>
            <p:cNvSpPr txBox="1">
              <a:spLocks noChangeArrowheads="1"/>
            </p:cNvSpPr>
            <p:nvPr/>
          </p:nvSpPr>
          <p:spPr bwMode="auto">
            <a:xfrm>
              <a:off x="1464" y="1272"/>
              <a:ext cx="432" cy="250"/>
            </a:xfrm>
            <a:prstGeom prst="rect">
              <a:avLst/>
            </a:prstGeom>
            <a:noFill/>
            <a:ln w="9525">
              <a:noFill/>
              <a:miter lim="800000"/>
              <a:headEnd/>
              <a:tailEnd/>
            </a:ln>
            <a:effectLst/>
          </p:spPr>
          <p:txBody>
            <a:bodyPr>
              <a:spAutoFit/>
            </a:bodyPr>
            <a:lstStyle/>
            <a:p>
              <a:pPr eaLnBrk="1" hangingPunct="1">
                <a:spcBef>
                  <a:spcPct val="50000"/>
                </a:spcBef>
                <a:defRPr/>
              </a:pPr>
              <a:r>
                <a:rPr lang="en-US" altLang="zh-CN" sz="2000">
                  <a:effectLst>
                    <a:outerShdw blurRad="38100" dist="38100" dir="2700000" algn="tl">
                      <a:srgbClr val="000000"/>
                    </a:outerShdw>
                  </a:effectLst>
                  <a:ea typeface="文鼎CS中等线" pitchFamily="49" charset="-122"/>
                </a:rPr>
                <a:t>±</a:t>
              </a:r>
              <a:endParaRPr lang="en-US" altLang="zh-CN" sz="3200">
                <a:effectLst>
                  <a:outerShdw blurRad="38100" dist="38100" dir="2700000" algn="tl">
                    <a:srgbClr val="000000"/>
                  </a:outerShdw>
                </a:effectLst>
                <a:ea typeface="文鼎CS中等线" pitchFamily="49" charset="-122"/>
              </a:endParaRPr>
            </a:p>
          </p:txBody>
        </p:sp>
      </p:grpSp>
      <p:grpSp>
        <p:nvGrpSpPr>
          <p:cNvPr id="5" name="Group 38">
            <a:extLst>
              <a:ext uri="{FF2B5EF4-FFF2-40B4-BE49-F238E27FC236}">
                <a16:creationId xmlns:a16="http://schemas.microsoft.com/office/drawing/2014/main" id="{613748B5-2C7B-4419-92AD-FE1B19CF3C78}"/>
              </a:ext>
            </a:extLst>
          </p:cNvPr>
          <p:cNvGrpSpPr>
            <a:grpSpLocks/>
          </p:cNvGrpSpPr>
          <p:nvPr/>
        </p:nvGrpSpPr>
        <p:grpSpPr bwMode="auto">
          <a:xfrm>
            <a:off x="4953000" y="2960688"/>
            <a:ext cx="1600200" cy="579437"/>
            <a:chOff x="3120" y="1416"/>
            <a:chExt cx="1008" cy="365"/>
          </a:xfrm>
        </p:grpSpPr>
        <p:grpSp>
          <p:nvGrpSpPr>
            <p:cNvPr id="11279" name="Group 35">
              <a:extLst>
                <a:ext uri="{FF2B5EF4-FFF2-40B4-BE49-F238E27FC236}">
                  <a16:creationId xmlns:a16="http://schemas.microsoft.com/office/drawing/2014/main" id="{DC5BB594-1E2F-4D04-B0D6-444BE4895A57}"/>
                </a:ext>
              </a:extLst>
            </p:cNvPr>
            <p:cNvGrpSpPr>
              <a:grpSpLocks/>
            </p:cNvGrpSpPr>
            <p:nvPr/>
          </p:nvGrpSpPr>
          <p:grpSpPr bwMode="auto">
            <a:xfrm>
              <a:off x="3312" y="1416"/>
              <a:ext cx="816" cy="365"/>
              <a:chOff x="3752" y="603"/>
              <a:chExt cx="816" cy="365"/>
            </a:xfrm>
          </p:grpSpPr>
          <p:sp>
            <p:nvSpPr>
              <p:cNvPr id="10256" name="Oval 16">
                <a:extLst>
                  <a:ext uri="{FF2B5EF4-FFF2-40B4-BE49-F238E27FC236}">
                    <a16:creationId xmlns:a16="http://schemas.microsoft.com/office/drawing/2014/main" id="{396DAB6C-34BC-4BE6-97C0-9C3A35976C15}"/>
                  </a:ext>
                </a:extLst>
              </p:cNvPr>
              <p:cNvSpPr>
                <a:spLocks noChangeArrowheads="1"/>
              </p:cNvSpPr>
              <p:nvPr/>
            </p:nvSpPr>
            <p:spPr bwMode="auto">
              <a:xfrm>
                <a:off x="3792" y="720"/>
                <a:ext cx="432" cy="192"/>
              </a:xfrm>
              <a:prstGeom prst="ellipse">
                <a:avLst/>
              </a:prstGeom>
              <a:gradFill rotWithShape="0">
                <a:gsLst>
                  <a:gs pos="0">
                    <a:srgbClr val="9966FF"/>
                  </a:gs>
                  <a:gs pos="100000">
                    <a:srgbClr val="9966FF">
                      <a:gamma/>
                      <a:shade val="46275"/>
                      <a:invGamma/>
                    </a:srgbClr>
                  </a:gs>
                </a:gsLst>
                <a:path path="shape">
                  <a:fillToRect l="50000" t="50000" r="50000" b="50000"/>
                </a:path>
              </a:gradFill>
              <a:ln w="9525">
                <a:solidFill>
                  <a:srgbClr val="9966FF"/>
                </a:solidFill>
                <a:round/>
                <a:headEnd/>
                <a:tailEnd/>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57" name="Text Box 17">
                <a:extLst>
                  <a:ext uri="{FF2B5EF4-FFF2-40B4-BE49-F238E27FC236}">
                    <a16:creationId xmlns:a16="http://schemas.microsoft.com/office/drawing/2014/main" id="{F8D23578-C2BC-43C6-A12D-551E65DE1C8C}"/>
                  </a:ext>
                </a:extLst>
              </p:cNvPr>
              <p:cNvSpPr txBox="1">
                <a:spLocks noChangeArrowheads="1"/>
              </p:cNvSpPr>
              <p:nvPr/>
            </p:nvSpPr>
            <p:spPr bwMode="auto">
              <a:xfrm>
                <a:off x="3752" y="603"/>
                <a:ext cx="816" cy="365"/>
              </a:xfrm>
              <a:prstGeom prst="rect">
                <a:avLst/>
              </a:prstGeom>
              <a:noFill/>
              <a:ln w="9525">
                <a:noFill/>
                <a:miter lim="800000"/>
                <a:headEnd/>
                <a:tailEnd/>
              </a:ln>
              <a:effectLst/>
            </p:spPr>
            <p:txBody>
              <a:bodyPr>
                <a:spAutoFit/>
              </a:bodyPr>
              <a:lstStyle/>
              <a:p>
                <a:pPr eaLnBrk="1" hangingPunct="1">
                  <a:spcBef>
                    <a:spcPct val="50000"/>
                  </a:spcBef>
                  <a:defRPr/>
                </a:pPr>
                <a:r>
                  <a:rPr lang="en-US" altLang="zh-CN" sz="3200">
                    <a:effectLst>
                      <a:outerShdw blurRad="38100" dist="38100" dir="2700000" algn="tl">
                        <a:srgbClr val="000000"/>
                      </a:outerShdw>
                    </a:effectLst>
                    <a:ea typeface="文鼎CS中等线" pitchFamily="49" charset="-122"/>
                  </a:rPr>
                  <a:t>-</a:t>
                </a:r>
                <a:r>
                  <a:rPr lang="en-US" altLang="zh-CN" sz="2400">
                    <a:effectLst>
                      <a:outerShdw blurRad="38100" dist="38100" dir="2700000" algn="tl">
                        <a:srgbClr val="000000"/>
                      </a:outerShdw>
                    </a:effectLst>
                    <a:ea typeface="文鼎CS中等线" pitchFamily="49" charset="-122"/>
                  </a:rPr>
                  <a:t>    +</a:t>
                </a:r>
              </a:p>
            </p:txBody>
          </p:sp>
        </p:grpSp>
        <p:grpSp>
          <p:nvGrpSpPr>
            <p:cNvPr id="11280" name="Group 37">
              <a:extLst>
                <a:ext uri="{FF2B5EF4-FFF2-40B4-BE49-F238E27FC236}">
                  <a16:creationId xmlns:a16="http://schemas.microsoft.com/office/drawing/2014/main" id="{C87FEF5D-A2E8-4335-8ADC-736E3E105322}"/>
                </a:ext>
              </a:extLst>
            </p:cNvPr>
            <p:cNvGrpSpPr>
              <a:grpSpLocks/>
            </p:cNvGrpSpPr>
            <p:nvPr/>
          </p:nvGrpSpPr>
          <p:grpSpPr bwMode="auto">
            <a:xfrm>
              <a:off x="3120" y="1632"/>
              <a:ext cx="912" cy="0"/>
              <a:chOff x="3120" y="1632"/>
              <a:chExt cx="912" cy="0"/>
            </a:xfrm>
          </p:grpSpPr>
          <p:sp>
            <p:nvSpPr>
              <p:cNvPr id="10265" name="Line 25">
                <a:extLst>
                  <a:ext uri="{FF2B5EF4-FFF2-40B4-BE49-F238E27FC236}">
                    <a16:creationId xmlns:a16="http://schemas.microsoft.com/office/drawing/2014/main" id="{F2A2E7DB-C992-40B9-9967-3B5373872696}"/>
                  </a:ext>
                </a:extLst>
              </p:cNvPr>
              <p:cNvSpPr>
                <a:spLocks noChangeShapeType="1"/>
              </p:cNvSpPr>
              <p:nvPr/>
            </p:nvSpPr>
            <p:spPr bwMode="auto">
              <a:xfrm>
                <a:off x="3792" y="1632"/>
                <a:ext cx="240" cy="0"/>
              </a:xfrm>
              <a:prstGeom prst="line">
                <a:avLst/>
              </a:prstGeom>
              <a:noFill/>
              <a:ln w="19050">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sp>
            <p:nvSpPr>
              <p:cNvPr id="10266" name="Line 26">
                <a:extLst>
                  <a:ext uri="{FF2B5EF4-FFF2-40B4-BE49-F238E27FC236}">
                    <a16:creationId xmlns:a16="http://schemas.microsoft.com/office/drawing/2014/main" id="{B43E7D60-F84A-414A-8175-771E330B07DC}"/>
                  </a:ext>
                </a:extLst>
              </p:cNvPr>
              <p:cNvSpPr>
                <a:spLocks noChangeShapeType="1"/>
              </p:cNvSpPr>
              <p:nvPr/>
            </p:nvSpPr>
            <p:spPr bwMode="auto">
              <a:xfrm rot="10800000">
                <a:off x="3120" y="1632"/>
                <a:ext cx="240" cy="0"/>
              </a:xfrm>
              <a:prstGeom prst="line">
                <a:avLst/>
              </a:prstGeom>
              <a:noFill/>
              <a:ln w="19050">
                <a:solidFill>
                  <a:schemeClr val="hlink"/>
                </a:solidFill>
                <a:round/>
                <a:headEnd/>
                <a:tailEnd type="triangle" w="sm" len="lg"/>
              </a:ln>
              <a:effectLst/>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grpSp>
      </p:grpSp>
      <p:grpSp>
        <p:nvGrpSpPr>
          <p:cNvPr id="11276" name="Group 40">
            <a:extLst>
              <a:ext uri="{FF2B5EF4-FFF2-40B4-BE49-F238E27FC236}">
                <a16:creationId xmlns:a16="http://schemas.microsoft.com/office/drawing/2014/main" id="{3CBCC6ED-1D11-48FF-98AD-2EDEDC6015C4}"/>
              </a:ext>
            </a:extLst>
          </p:cNvPr>
          <p:cNvGrpSpPr>
            <a:grpSpLocks/>
          </p:cNvGrpSpPr>
          <p:nvPr/>
        </p:nvGrpSpPr>
        <p:grpSpPr bwMode="auto">
          <a:xfrm>
            <a:off x="0" y="303213"/>
            <a:ext cx="5715000" cy="1068387"/>
            <a:chOff x="0" y="191"/>
            <a:chExt cx="3600" cy="673"/>
          </a:xfrm>
        </p:grpSpPr>
        <p:pic>
          <p:nvPicPr>
            <p:cNvPr id="11277" name="Picture 41" descr="bar_1">
              <a:extLst>
                <a:ext uri="{FF2B5EF4-FFF2-40B4-BE49-F238E27FC236}">
                  <a16:creationId xmlns:a16="http://schemas.microsoft.com/office/drawing/2014/main" id="{3BDFFEFD-0D41-4B75-B164-E27B15D9E6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1"/>
              <a:ext cx="360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8" name="Text Box 42">
              <a:extLst>
                <a:ext uri="{FF2B5EF4-FFF2-40B4-BE49-F238E27FC236}">
                  <a16:creationId xmlns:a16="http://schemas.microsoft.com/office/drawing/2014/main" id="{1539615A-4F4B-4353-9B9E-8331F384708F}"/>
                </a:ext>
              </a:extLst>
            </p:cNvPr>
            <p:cNvSpPr txBox="1">
              <a:spLocks noChangeArrowheads="1"/>
            </p:cNvSpPr>
            <p:nvPr/>
          </p:nvSpPr>
          <p:spPr bwMode="auto">
            <a:xfrm>
              <a:off x="59" y="336"/>
              <a:ext cx="3139" cy="327"/>
            </a:xfrm>
            <a:prstGeom prst="rect">
              <a:avLst/>
            </a:prstGeom>
            <a:noFill/>
            <a:ln>
              <a:noFill/>
            </a:ln>
            <a:effectLst>
              <a:outerShdw dist="17961"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3399"/>
                  </a:solidFill>
                  <a:ea typeface="幼圆" panose="02010509060101010101" pitchFamily="49" charset="-122"/>
                </a:rPr>
                <a:t>2-3-2</a:t>
              </a:r>
              <a:r>
                <a:rPr lang="en-US" altLang="zh-CN" sz="2800">
                  <a:solidFill>
                    <a:srgbClr val="FF6699"/>
                  </a:solidFill>
                  <a:latin typeface="隶书" panose="02010509060101010101" pitchFamily="49" charset="-122"/>
                  <a:ea typeface="隶书" panose="02010509060101010101" pitchFamily="49" charset="-122"/>
                </a:rPr>
                <a:t> </a:t>
              </a:r>
              <a:r>
                <a:rPr lang="zh-CN" altLang="en-US" sz="2800">
                  <a:solidFill>
                    <a:srgbClr val="FF3399"/>
                  </a:solidFill>
                  <a:ea typeface="隶书" panose="02010509060101010101" pitchFamily="49" charset="-122"/>
                </a:rPr>
                <a:t>电介质的极化</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dissolve">
                                      <p:cBhvr>
                                        <p:cTn id="7" dur="500"/>
                                        <p:tgtEl>
                                          <p:spTgt spid="10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276"/>
                                        </p:tgtEl>
                                        <p:attrNameLst>
                                          <p:attrName>style.visibility</p:attrName>
                                        </p:attrNameLst>
                                      </p:cBhvr>
                                      <p:to>
                                        <p:strVal val="visible"/>
                                      </p:to>
                                    </p:set>
                                    <p:animEffect transition="in" filter="strips(downRight)">
                                      <p:cBhvr>
                                        <p:cTn id="12" dur="500"/>
                                        <p:tgtEl>
                                          <p:spTgt spid="102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par>
                          <p:cTn id="23" fill="hold" nodeType="afterGroup">
                            <p:stCondLst>
                              <p:cond delay="500"/>
                            </p:stCondLst>
                            <p:childTnLst>
                              <p:par>
                                <p:cTn id="24" presetID="3" presetClass="entr" presetSubtype="10" fill="hold" nodeType="afterEffect">
                                  <p:stCondLst>
                                    <p:cond delay="0"/>
                                  </p:stCondLst>
                                  <p:childTnLst>
                                    <p:set>
                                      <p:cBhvr>
                                        <p:cTn id="25" dur="1" fill="hold">
                                          <p:stCondLst>
                                            <p:cond delay="0"/>
                                          </p:stCondLst>
                                        </p:cTn>
                                        <p:tgtEl>
                                          <p:spTgt spid="10268"/>
                                        </p:tgtEl>
                                        <p:attrNameLst>
                                          <p:attrName>style.visibility</p:attrName>
                                        </p:attrNameLst>
                                      </p:cBhvr>
                                      <p:to>
                                        <p:strVal val="visible"/>
                                      </p:to>
                                    </p:set>
                                    <p:animEffect transition="in" filter="blinds(horizontal)">
                                      <p:cBhvr>
                                        <p:cTn id="26" dur="500"/>
                                        <p:tgtEl>
                                          <p:spTgt spid="1026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259"/>
                                        </p:tgtEl>
                                        <p:attrNameLst>
                                          <p:attrName>style.visibility</p:attrName>
                                        </p:attrNameLst>
                                      </p:cBhvr>
                                      <p:to>
                                        <p:strVal val="visible"/>
                                      </p:to>
                                    </p:set>
                                    <p:animEffect transition="in" filter="dissolve">
                                      <p:cBhvr>
                                        <p:cTn id="41"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6" grpId="0" animBg="1"/>
      <p:bldP spid="10243" grpId="0" autoUpdateAnimBg="0"/>
      <p:bldP spid="10259" grpId="0" autoUpdateAnimBg="0"/>
    </p:bldLst>
  </p:timing>
</p:sld>
</file>

<file path=ppt/theme/theme1.xml><?xml version="1.0" encoding="utf-8"?>
<a:theme xmlns:a="http://schemas.openxmlformats.org/drawingml/2006/main" name="随时间变化的电磁场2">
  <a:themeElements>
    <a:clrScheme name="">
      <a:dk1>
        <a:srgbClr val="000000"/>
      </a:dk1>
      <a:lt1>
        <a:srgbClr val="FFFFFF"/>
      </a:lt1>
      <a:dk2>
        <a:srgbClr val="006666"/>
      </a:dk2>
      <a:lt2>
        <a:srgbClr val="FFFF66"/>
      </a:lt2>
      <a:accent1>
        <a:srgbClr val="000000"/>
      </a:accent1>
      <a:accent2>
        <a:srgbClr val="3333CC"/>
      </a:accent2>
      <a:accent3>
        <a:srgbClr val="AAB8B8"/>
      </a:accent3>
      <a:accent4>
        <a:srgbClr val="DADADA"/>
      </a:accent4>
      <a:accent5>
        <a:srgbClr val="AAAAAA"/>
      </a:accent5>
      <a:accent6>
        <a:srgbClr val="2D2DB9"/>
      </a:accent6>
      <a:hlink>
        <a:srgbClr val="FFCC99"/>
      </a:hlink>
      <a:folHlink>
        <a:srgbClr val="B2B2B2"/>
      </a:folHlink>
    </a:clrScheme>
    <a:fontScheme name="随时间变化的电磁场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66FF99"/>
          </a:solidFill>
          <a:prstDash val="solid"/>
          <a:miter lim="800000"/>
          <a:headEnd type="none" w="med" len="med"/>
          <a:tailEnd type="stealth" w="med" len="lg"/>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幼圆"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66FF99"/>
          </a:solidFill>
          <a:prstDash val="solid"/>
          <a:miter lim="800000"/>
          <a:headEnd type="none" w="med" len="med"/>
          <a:tailEnd type="stealth" w="med" len="lg"/>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幼圆" pitchFamily="49" charset="-122"/>
          </a:defRPr>
        </a:defPPr>
      </a:lstStyle>
    </a:lnDef>
  </a:objectDefaults>
  <a:extraClrSchemeLst>
    <a:extraClrScheme>
      <a:clrScheme name="随时间变化的电磁场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随时间变化的电磁场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随时间变化的电磁场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随时间变化的电磁场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随时间变化的电磁场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随时间变化的电磁场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随时间变化的电磁场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随时间变化的电磁场2 8">
        <a:dk1>
          <a:srgbClr val="FFFFFF"/>
        </a:dk1>
        <a:lt1>
          <a:srgbClr val="FFFFFF"/>
        </a:lt1>
        <a:dk2>
          <a:srgbClr val="FFFF66"/>
        </a:dk2>
        <a:lt2>
          <a:srgbClr val="5F5F5F"/>
        </a:lt2>
        <a:accent1>
          <a:srgbClr val="FF9999"/>
        </a:accent1>
        <a:accent2>
          <a:srgbClr val="3333CC"/>
        </a:accent2>
        <a:accent3>
          <a:srgbClr val="FFFFFF"/>
        </a:accent3>
        <a:accent4>
          <a:srgbClr val="DADADA"/>
        </a:accent4>
        <a:accent5>
          <a:srgbClr val="FFCA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随时间变化的电磁场2 9">
        <a:dk1>
          <a:srgbClr val="FFFFFF"/>
        </a:dk1>
        <a:lt1>
          <a:srgbClr val="FFFFFF"/>
        </a:lt1>
        <a:dk2>
          <a:srgbClr val="FFFF66"/>
        </a:dk2>
        <a:lt2>
          <a:srgbClr val="000000"/>
        </a:lt2>
        <a:accent1>
          <a:srgbClr val="FF9999"/>
        </a:accent1>
        <a:accent2>
          <a:srgbClr val="3333CC"/>
        </a:accent2>
        <a:accent3>
          <a:srgbClr val="FFFFFF"/>
        </a:accent3>
        <a:accent4>
          <a:srgbClr val="DADADA"/>
        </a:accent4>
        <a:accent5>
          <a:srgbClr val="FFCA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随时间变化的电磁场2 10">
        <a:dk1>
          <a:srgbClr val="000000"/>
        </a:dk1>
        <a:lt1>
          <a:srgbClr val="FFFFFF"/>
        </a:lt1>
        <a:dk2>
          <a:srgbClr val="008080"/>
        </a:dk2>
        <a:lt2>
          <a:srgbClr val="FFFF66"/>
        </a:lt2>
        <a:accent1>
          <a:srgbClr val="FF9999"/>
        </a:accent1>
        <a:accent2>
          <a:srgbClr val="3333CC"/>
        </a:accent2>
        <a:accent3>
          <a:srgbClr val="AAC0C0"/>
        </a:accent3>
        <a:accent4>
          <a:srgbClr val="DADADA"/>
        </a:accent4>
        <a:accent5>
          <a:srgbClr val="FFCA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7959</TotalTime>
  <Words>2021</Words>
  <Application>Microsoft Office PowerPoint</Application>
  <PresentationFormat>全屏显示(4:3)</PresentationFormat>
  <Paragraphs>252</Paragraphs>
  <Slides>44</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44</vt:i4>
      </vt:variant>
    </vt:vector>
  </HeadingPairs>
  <TitlesOfParts>
    <vt:vector size="63" baseType="lpstr">
      <vt:lpstr>黑体</vt:lpstr>
      <vt:lpstr>华文彩云</vt:lpstr>
      <vt:lpstr>华文行楷</vt:lpstr>
      <vt:lpstr>楷体_GB2312</vt:lpstr>
      <vt:lpstr>隶书</vt:lpstr>
      <vt:lpstr>宋体</vt:lpstr>
      <vt:lpstr>文鼎CS中等线</vt:lpstr>
      <vt:lpstr>幼圆</vt:lpstr>
      <vt:lpstr>Arial</vt:lpstr>
      <vt:lpstr>Century Gothic</vt:lpstr>
      <vt:lpstr>Symbol</vt:lpstr>
      <vt:lpstr>Times New Roman</vt:lpstr>
      <vt:lpstr>Webdings</vt:lpstr>
      <vt:lpstr>随时间变化的电磁场2</vt:lpstr>
      <vt:lpstr>公式</vt:lpstr>
      <vt:lpstr>Clip</vt:lpstr>
      <vt:lpstr>剪辑</vt:lpstr>
      <vt:lpstr>Equation</vt:lpstr>
      <vt:lpstr>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有电介质时求解问题的顺序：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静电场中的导体与电介质 </dc:title>
  <dc:creator>baog</dc:creator>
  <cp:lastModifiedBy>yinjie</cp:lastModifiedBy>
  <cp:revision>678</cp:revision>
  <dcterms:created xsi:type="dcterms:W3CDTF">2000-04-27T14:41:22Z</dcterms:created>
  <dcterms:modified xsi:type="dcterms:W3CDTF">2020-03-26T07:29:38Z</dcterms:modified>
</cp:coreProperties>
</file>